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.xml" ContentType="application/inkml+xml"/>
  <Override PartName="/ppt/ink/ink2.xml" ContentType="application/inkml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18" r:id="rId2"/>
    <p:sldId id="329" r:id="rId3"/>
    <p:sldId id="330" r:id="rId4"/>
    <p:sldId id="331" r:id="rId5"/>
    <p:sldId id="341" r:id="rId6"/>
    <p:sldId id="336" r:id="rId7"/>
    <p:sldId id="348" r:id="rId8"/>
    <p:sldId id="342" r:id="rId9"/>
    <p:sldId id="351" r:id="rId10"/>
    <p:sldId id="339" r:id="rId11"/>
    <p:sldId id="349" r:id="rId12"/>
    <p:sldId id="340" r:id="rId13"/>
    <p:sldId id="337" r:id="rId14"/>
    <p:sldId id="343" r:id="rId15"/>
    <p:sldId id="335" r:id="rId16"/>
    <p:sldId id="345" r:id="rId17"/>
    <p:sldId id="347" r:id="rId18"/>
    <p:sldId id="334" r:id="rId19"/>
    <p:sldId id="344" r:id="rId20"/>
    <p:sldId id="333" r:id="rId21"/>
    <p:sldId id="350" r:id="rId22"/>
  </p:sldIdLst>
  <p:sldSz cx="9906000" cy="6858000" type="A4"/>
  <p:notesSz cx="9926638" cy="6797675"/>
  <p:custDataLst>
    <p:tags r:id="rId25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4030" userDrawn="1">
          <p15:clr>
            <a:srgbClr val="A4A3A4"/>
          </p15:clr>
        </p15:guide>
        <p15:guide id="3" orient="horz" pos="1152" userDrawn="1">
          <p15:clr>
            <a:srgbClr val="A4A3A4"/>
          </p15:clr>
        </p15:guide>
        <p15:guide id="4" orient="horz" pos="1018" userDrawn="1">
          <p15:clr>
            <a:srgbClr val="A4A3A4"/>
          </p15:clr>
        </p15:guide>
        <p15:guide id="5" orient="horz" pos="3886" userDrawn="1">
          <p15:clr>
            <a:srgbClr val="A4A3A4"/>
          </p15:clr>
        </p15:guide>
        <p15:guide id="6" orient="horz" pos="2928" userDrawn="1">
          <p15:clr>
            <a:srgbClr val="A4A3A4"/>
          </p15:clr>
        </p15:guide>
        <p15:guide id="7" orient="horz" pos="3072" userDrawn="1">
          <p15:clr>
            <a:srgbClr val="A4A3A4"/>
          </p15:clr>
        </p15:guide>
        <p15:guide id="8" orient="horz" pos="407" userDrawn="1">
          <p15:clr>
            <a:srgbClr val="A4A3A4"/>
          </p15:clr>
        </p15:guide>
        <p15:guide id="9" pos="3120" userDrawn="1">
          <p15:clr>
            <a:srgbClr val="A4A3A4"/>
          </p15:clr>
        </p15:guide>
        <p15:guide id="10" pos="779" userDrawn="1">
          <p15:clr>
            <a:srgbClr val="A4A3A4"/>
          </p15:clr>
        </p15:guide>
        <p15:guide id="11" pos="5812" userDrawn="1">
          <p15:clr>
            <a:srgbClr val="A4A3A4"/>
          </p15:clr>
        </p15:guide>
        <p15:guide id="12" pos="545" userDrawn="1">
          <p15:clr>
            <a:srgbClr val="A4A3A4"/>
          </p15:clr>
        </p15:guide>
        <p15:guide id="13" pos="4056" userDrawn="1">
          <p15:clr>
            <a:srgbClr val="A4A3A4"/>
          </p15:clr>
        </p15:guide>
        <p15:guide id="14" pos="56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аузерОВ" initials="Б" lastIdx="0" clrIdx="0">
    <p:extLst>
      <p:ext uri="{19B8F6BF-5375-455C-9EA6-DF929625EA0E}">
        <p15:presenceInfo xmlns:p15="http://schemas.microsoft.com/office/powerpoint/2012/main" userId="БаузерОВ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236"/>
    <a:srgbClr val="FF2F2F"/>
    <a:srgbClr val="D60093"/>
    <a:srgbClr val="D80615"/>
    <a:srgbClr val="FF3300"/>
    <a:srgbClr val="00FFFF"/>
    <a:srgbClr val="66FF99"/>
    <a:srgbClr val="00CC00"/>
    <a:srgbClr val="FF6699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25" autoAdjust="0"/>
    <p:restoredTop sz="94629" autoAdjust="0"/>
  </p:normalViewPr>
  <p:slideViewPr>
    <p:cSldViewPr showGuides="1">
      <p:cViewPr varScale="1">
        <p:scale>
          <a:sx n="46" d="100"/>
          <a:sy n="46" d="100"/>
        </p:scale>
        <p:origin x="42" y="1320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120"/>
        <p:guide pos="779"/>
        <p:guide pos="5812"/>
        <p:guide pos="545"/>
        <p:guide pos="4056"/>
        <p:guide pos="5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0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</c:v>
                </c:pt>
              </c:strCache>
            </c:strRef>
          </c:tx>
          <c:spPr>
            <a:gradFill rotWithShape="1">
              <a:gsLst>
                <a:gs pos="0">
                  <a:srgbClr val="00B050"/>
                </a:gs>
                <a:gs pos="74000">
                  <a:srgbClr val="92C610">
                    <a:alpha val="45000"/>
                  </a:srgbClr>
                </a:gs>
                <a:gs pos="83000">
                  <a:srgbClr val="9FD812"/>
                </a:gs>
                <a:gs pos="100000">
                  <a:srgbClr val="00CC00"/>
                </a:gs>
              </a:gsLst>
              <a:lin ang="5400000" scaled="1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4211886304909561E-2"/>
                  <c:y val="-9.0978013646702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88-4B96-BB00-5F7D98BCA78D}"/>
                </c:ext>
              </c:extLst>
            </c:dLbl>
            <c:dLbl>
              <c:idx val="1"/>
              <c:layout>
                <c:manualLayout>
                  <c:x val="1.2919896640826685E-2"/>
                  <c:y val="-2.4260803639120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88-4B96-BB00-5F7D98BCA7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</c:v>
                </c:pt>
                <c:pt idx="1">
                  <c:v>Доходы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1176049.6000000001</c:v>
                </c:pt>
                <c:pt idx="1">
                  <c:v>1192191.8999999999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88-4B96-BB00-5F7D98BCA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gradFill rotWithShape="1">
              <a:gsLst>
                <a:gs pos="0">
                  <a:srgbClr val="D80615"/>
                </a:gs>
                <a:gs pos="74000">
                  <a:srgbClr val="FF2F2F">
                    <a:alpha val="56000"/>
                  </a:srgbClr>
                </a:gs>
                <a:gs pos="8300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2.2023555037392409E-2"/>
                  <c:y val="-1.231829975880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88-4B96-BB00-5F7D98BCA78D}"/>
                </c:ext>
              </c:extLst>
            </c:dLbl>
            <c:dLbl>
              <c:idx val="1"/>
              <c:layout>
                <c:manualLayout>
                  <c:x val="3.2419071629042756E-2"/>
                  <c:y val="-2.7293338374589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88-4B96-BB00-5F7D98BCA7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</c:v>
                </c:pt>
                <c:pt idx="1">
                  <c:v>Доходы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1427458.6</c:v>
                </c:pt>
                <c:pt idx="1">
                  <c:v>1411981.1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88-4B96-BB00-5F7D98BCA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4517120"/>
        <c:axId val="134518656"/>
        <c:axId val="0"/>
      </c:bar3DChart>
      <c:catAx>
        <c:axId val="134517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518656"/>
        <c:crosses val="autoZero"/>
        <c:auto val="1"/>
        <c:lblAlgn val="ctr"/>
        <c:lblOffset val="100"/>
        <c:noMultiLvlLbl val="0"/>
      </c:catAx>
      <c:valAx>
        <c:axId val="13451865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451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56224948625607"/>
          <c:y val="0.92147188576409"/>
          <c:w val="0.45345948035565331"/>
          <c:h val="6.03325115065696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7773D7B-3EDC-487F-BB93-0EBBF55D116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215-4D48-9C16-FBBFF32080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2CC7C3D-ADE1-4AE7-82B4-CB4450618EF0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215-4D48-9C16-FBBFF320807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2022 год</c:v>
                </c:pt>
                <c:pt idx="1">
                  <c:v>2023 год</c:v>
                </c:pt>
              </c:strCache>
            </c:strRef>
          </c:cat>
          <c:val>
            <c:numRef>
              <c:f>Sheet1!$B$2:$B$3</c:f>
              <c:numCache>
                <c:formatCode>#,##0.0</c:formatCode>
                <c:ptCount val="2"/>
                <c:pt idx="0">
                  <c:v>264965.09999999998</c:v>
                </c:pt>
                <c:pt idx="1">
                  <c:v>295851.59999999998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9-40BC-B1D5-858BEC8E35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80E42D0-68E5-4911-BBF8-DAF882402D9B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215-4D48-9C16-FBBFF32080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0DF190E-D203-4176-9DA7-73DB28043809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215-4D48-9C16-FBBFF320807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2022 год</c:v>
                </c:pt>
                <c:pt idx="1">
                  <c:v>2023 год</c:v>
                </c:pt>
              </c:strCache>
            </c:strRef>
          </c:cat>
          <c:val>
            <c:numRef>
              <c:f>Sheet1!$C$2:$C$3</c:f>
              <c:numCache>
                <c:formatCode>#,##0.0</c:formatCode>
                <c:ptCount val="2"/>
                <c:pt idx="0">
                  <c:v>699874.2</c:v>
                </c:pt>
                <c:pt idx="1">
                  <c:v>896340.2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F9-40BC-B1D5-858BEC8E3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452992"/>
        <c:axId val="144454784"/>
        <c:axId val="0"/>
      </c:bar3DChart>
      <c:catAx>
        <c:axId val="14445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454784"/>
        <c:crosses val="autoZero"/>
        <c:auto val="1"/>
        <c:lblAlgn val="ctr"/>
        <c:lblOffset val="100"/>
        <c:noMultiLvlLbl val="0"/>
      </c:catAx>
      <c:valAx>
        <c:axId val="14445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45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Безвозмездные поступления из вышестоящих бюджетов в 2023 году</a:t>
            </a:r>
          </a:p>
        </c:rich>
      </c:tx>
      <c:layout>
        <c:manualLayout>
          <c:xMode val="edge"/>
          <c:yMode val="edge"/>
          <c:x val="8.1603702407858497E-2"/>
          <c:y val="2.27573280388200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0229539172264439E-2"/>
          <c:y val="3.2637801295674451E-2"/>
          <c:w val="0.96845427292179831"/>
          <c:h val="0.86116133452316534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44D-41CE-8495-6555F1227D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44D-41CE-8495-6555F1227D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44D-41CE-8495-6555F1227D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44D-41CE-8495-6555F1227D7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44D-41CE-8495-6555F1227D7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44D-41CE-8495-6555F1227D7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F86F-4C5E-A775-58846EDB7614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/>
                      <a:t> </a:t>
                    </a:r>
                    <a:fld id="{89FAD560-A394-43E4-A2CF-AA5F550AE404}" type="CATEGORYNAME">
                      <a:rPr lang="en-US"/>
                      <a:pPr/>
                      <a:t>[ИМЯ КАТЕГОРИИ]</a:t>
                    </a:fld>
                    <a:r>
                      <a:rPr lang="en-US" dirty="0"/>
                      <a:t>; </a:t>
                    </a:r>
                    <a:fld id="{B5F79D4B-CFED-4880-9EA6-749371B70D61}" type="VALUE">
                      <a:rPr lang="en-US"/>
                      <a:pPr/>
                      <a:t>[ЗНАЧЕНИЕ]</a:t>
                    </a:fld>
                    <a:r>
                      <a:rPr lang="en-US" dirty="0"/>
                      <a:t>; </a:t>
                    </a:r>
                    <a:fld id="{613AFFEC-AFB6-4F1E-B14F-9C98DCED324C}" type="PERCENTAGE">
                      <a:rPr lang="en-US"/>
                      <a:pPr/>
                      <a:t>[ПРОЦЕНТ]</a:t>
                    </a:fld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D44D-41CE-8495-6555F1227D7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FCCD258C-B066-40C1-A76F-8928BD5A1997}" type="CATEGORYNAME">
                      <a:rPr lang="en-US"/>
                      <a:pPr/>
                      <a:t>[ИМЯ КАТЕГОРИИ]</a:t>
                    </a:fld>
                    <a:r>
                      <a:rPr lang="en-US" baseline="0"/>
                      <a:t>; </a:t>
                    </a:r>
                    <a:fld id="{7C653A99-F77C-4B9B-A3E5-EE8D9BCAAFB2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; </a:t>
                    </a:r>
                    <a:fld id="{59F68E51-9C13-414D-AA66-DBD6AD6A4F4A}" type="PERCENTAGE">
                      <a:rPr lang="en-US" baseline="0"/>
                      <a:pPr/>
                      <a:t>[ПРОЦЕНТ]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44D-41CE-8495-6555F1227D74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6CC6D6A-A758-4E4F-B20A-E6E09C4AA1CC}" type="CATEGORYNAME">
                      <a:rPr lang="en-US"/>
                      <a:pPr/>
                      <a:t>[ИМЯ КАТЕГОРИИ]</a:t>
                    </a:fld>
                    <a:r>
                      <a:rPr lang="en-US" baseline="0"/>
                      <a:t>; </a:t>
                    </a:r>
                    <a:fld id="{A9E25D75-EA48-44B8-A381-C957BF1A2A1E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; </a:t>
                    </a:r>
                    <a:fld id="{A1CA40C3-1953-4A97-B042-FA63ED8A3775}" type="PERCENTAGE">
                      <a:rPr lang="en-US" baseline="0"/>
                      <a:pPr/>
                      <a:t>[ПРОЦЕНТ]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44D-41CE-8495-6555F1227D74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2230DBFF-F685-47F3-8AED-ABE36923F25B}" type="CATEGORYNAME">
                      <a:rPr lang="en-US"/>
                      <a:pPr/>
                      <a:t>[ИМЯ КАТЕГОРИИ]</a:t>
                    </a:fld>
                    <a:r>
                      <a:rPr lang="en-US" baseline="0"/>
                      <a:t>; </a:t>
                    </a:r>
                    <a:fld id="{C0AB4338-2E06-4AD9-9017-90EDAFC602A9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; </a:t>
                    </a:r>
                    <a:fld id="{7A526178-7D6C-4ACF-A367-E0643D0C412C}" type="PERCENTAGE">
                      <a:rPr lang="en-US" baseline="0"/>
                      <a:pPr/>
                      <a:t>[ПРОЦЕНТ]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44D-41CE-8495-6555F1227D74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A882DBB3-FCF0-4A82-AA8F-C030CBDFF234}" type="CATEGORYNAME">
                      <a:rPr lang="en-US"/>
                      <a:pPr/>
                      <a:t>[ИМЯ КАТЕГОРИИ]</a:t>
                    </a:fld>
                    <a:r>
                      <a:rPr lang="en-US" baseline="0"/>
                      <a:t>; </a:t>
                    </a:r>
                    <a:fld id="{DC5695C2-B426-4CFC-B684-A36630C77FEE}" type="VALUE">
                      <a:rPr lang="en-US" baseline="0"/>
                      <a:pPr/>
                      <a:t>[ЗНАЧЕНИЕ]</a:t>
                    </a:fld>
                    <a:r>
                      <a:rPr lang="en-US" baseline="0"/>
                      <a:t>; </a:t>
                    </a:r>
                    <a:fld id="{48182535-C468-4D1E-B252-27F81E951CC5}" type="PERCENTAGE">
                      <a:rPr lang="en-US" baseline="0"/>
                      <a:pPr/>
                      <a:t>[ПРОЦЕНТ]</a:t>
                    </a:fld>
                    <a:endParaRPr lang="en-US" baseline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44D-41CE-8495-6555F1227D74}"/>
                </c:ext>
              </c:extLst>
            </c:dLbl>
            <c:dLbl>
              <c:idx val="5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B688FAD-8473-4D48-A96A-4945DA64C8CA}" type="CATEGORYNAME">
                      <a:rPr lang="ru-RU"/>
                      <a:pPr>
                        <a:defRPr/>
                      </a:pPr>
                      <a:t>[ИМЯ КАТЕГОРИИ]</a:t>
                    </a:fld>
                    <a:r>
                      <a:rPr lang="ru-RU" baseline="0"/>
                      <a:t>; </a:t>
                    </a:r>
                    <a:r>
                      <a:rPr lang="ru-RU" baseline="0" smtClean="0"/>
                      <a:t>             </a:t>
                    </a:r>
                    <a:fld id="{40911109-3F10-4712-80C2-3D750D5B8F61}" type="VALUE">
                      <a:rPr lang="ru-RU" baseline="0" smtClean="0"/>
                      <a:pPr>
                        <a:defRPr/>
                      </a:pPr>
                      <a:t>[ЗНАЧЕНИЕ]</a:t>
                    </a:fld>
                    <a:r>
                      <a:rPr lang="ru-RU" baseline="0" dirty="0"/>
                      <a:t>; </a:t>
                    </a:r>
                    <a:fld id="{1706DE66-F62C-4C89-8DC2-E4E3768AA4B3}" type="PERCENTAGE">
                      <a:rPr lang="ru-RU" baseline="0"/>
                      <a:pPr>
                        <a:defRPr/>
                      </a:pPr>
                      <a:t>[ПРОЦЕНТ]</a:t>
                    </a:fld>
                    <a:endParaRPr lang="ru-RU" baseline="0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D44D-41CE-8495-6555F1227D74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baseline="0" dirty="0" smtClean="0"/>
                      <a:t>Дотации; </a:t>
                    </a:r>
                    <a:fld id="{9C74F95B-218B-473C-9C90-4246678ED279}" type="VALUE">
                      <a:rPr lang="en-US" baseline="0"/>
                      <a:pPr/>
                      <a:t>[ЗНАЧЕНИЕ]</a:t>
                    </a:fld>
                    <a:r>
                      <a:rPr lang="en-US" baseline="0" dirty="0"/>
                      <a:t>; </a:t>
                    </a:r>
                    <a:fld id="{36AE6508-735F-44CC-BC06-0BF1AAB7CFDA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F86F-4C5E-A775-58846EDB7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  <c15:showDataLabelsRange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Субвенции</c:v>
                </c:pt>
                <c:pt idx="1">
                  <c:v>Субсидии</c:v>
                </c:pt>
                <c:pt idx="2">
                  <c:v>Иные межбюджетные трансферты</c:v>
                </c:pt>
                <c:pt idx="3">
                  <c:v>Дотация на выравнивание</c:v>
                </c:pt>
                <c:pt idx="4">
                  <c:v>Дотация на сбалансированность</c:v>
                </c:pt>
                <c:pt idx="5">
                  <c:v>Прочие дотации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557295.19999999995</c:v>
                </c:pt>
                <c:pt idx="1">
                  <c:v>137920.79999999999</c:v>
                </c:pt>
                <c:pt idx="2">
                  <c:v>26650.3</c:v>
                </c:pt>
                <c:pt idx="3">
                  <c:v>19056</c:v>
                </c:pt>
                <c:pt idx="4">
                  <c:v>111116.6</c:v>
                </c:pt>
                <c:pt idx="5">
                  <c:v>38796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Лист1!$B$7</c15:f>
                <c15:dlblRangeCache>
                  <c:ptCount val="1"/>
                  <c:pt idx="0">
                    <c:v>38 796,0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C-D44D-41CE-8495-6555F1227D7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40"/>
        <c:splitType val="pos"/>
        <c:splitPos val="3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6955263677170197E-2"/>
          <c:y val="0.86413367451406231"/>
          <c:w val="0.88791999893875784"/>
          <c:h val="7.26134969471731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gradFill>
              <a:gsLst>
                <a:gs pos="0">
                  <a:srgbClr val="00FFFF"/>
                </a:gs>
                <a:gs pos="74000">
                  <a:schemeClr val="accent4">
                    <a:lumMod val="60000"/>
                    <a:lumOff val="40000"/>
                    <a:alpha val="35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tx2"/>
              </a:solidFill>
              <a:round/>
            </a:ln>
            <a:effectLst/>
            <a:sp3d contourW="9525">
              <a:contourClr>
                <a:schemeClr val="tx2"/>
              </a:contourClr>
            </a:sp3d>
          </c:spPr>
          <c:invertIfNegative val="0"/>
          <c:dLbls>
            <c:dLbl>
              <c:idx val="0"/>
              <c:layout>
                <c:manualLayout>
                  <c:x val="-1.6958585798159185E-3"/>
                  <c:y val="8.9584402438529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C4-4CED-B772-0D504C374D65}"/>
                </c:ext>
              </c:extLst>
            </c:dLbl>
            <c:dLbl>
              <c:idx val="1"/>
              <c:layout>
                <c:manualLayout>
                  <c:x val="0"/>
                  <c:y val="8.9584402438529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C4-4CED-B772-0D504C374D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Бейский сельсовет</c:v>
                </c:pt>
                <c:pt idx="1">
                  <c:v>Сабинский сельсовет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7120.5</c:v>
                </c:pt>
                <c:pt idx="1">
                  <c:v>4430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C4-4CED-B772-0D504C374D6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Исполнение</c:v>
                </c:pt>
              </c:strCache>
            </c:strRef>
          </c:tx>
          <c:spPr>
            <a:gradFill>
              <a:gsLst>
                <a:gs pos="0">
                  <a:srgbClr val="FF0066"/>
                </a:gs>
                <a:gs pos="74000">
                  <a:srgbClr val="FF0000">
                    <a:alpha val="35000"/>
                  </a:srgbClr>
                </a:gs>
                <a:gs pos="83000">
                  <a:srgbClr val="CC3300"/>
                </a:gs>
                <a:gs pos="100000">
                  <a:srgbClr val="C00000"/>
                </a:gs>
              </a:gsLst>
              <a:lin ang="5400000" scaled="1"/>
            </a:gradFill>
            <a:ln w="9525" cap="flat" cmpd="sng" algn="ctr">
              <a:solidFill>
                <a:schemeClr val="tx2"/>
              </a:solidFill>
              <a:round/>
            </a:ln>
            <a:effectLst/>
            <a:sp3d contourW="9525">
              <a:contourClr>
                <a:schemeClr val="tx2"/>
              </a:contourClr>
            </a:sp3d>
          </c:spPr>
          <c:invertIfNegative val="0"/>
          <c:dLbls>
            <c:dLbl>
              <c:idx val="1"/>
              <c:layout>
                <c:manualLayout>
                  <c:x val="-3.3917171596319611E-3"/>
                  <c:y val="7.55868395575095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C4-4CED-B772-0D504C374D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Бейский сельсовет</c:v>
                </c:pt>
                <c:pt idx="1">
                  <c:v>Сабинский сельсовет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2500</c:v>
                </c:pt>
                <c:pt idx="1">
                  <c:v>4430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C4-4CED-B772-0D504C374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3563264"/>
        <c:axId val="173569536"/>
        <c:axId val="0"/>
      </c:bar3DChart>
      <c:catAx>
        <c:axId val="17356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9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569536"/>
        <c:crosses val="autoZero"/>
        <c:auto val="1"/>
        <c:lblAlgn val="ctr"/>
        <c:lblOffset val="100"/>
        <c:noMultiLvlLbl val="0"/>
      </c:catAx>
      <c:valAx>
        <c:axId val="17356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56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45333740249296"/>
          <c:y val="3.0543828463504064E-2"/>
          <c:w val="0.36457167152367692"/>
          <c:h val="5.569531075030465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0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076417435099831E-2"/>
          <c:y val="0.1077840074826521"/>
          <c:w val="0.84266562974484327"/>
          <c:h val="0.82256588607271852"/>
        </c:manualLayout>
      </c:layout>
      <c:pie3DChart>
        <c:varyColors val="1"/>
        <c:ser>
          <c:idx val="1"/>
          <c:order val="0"/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c:spPr>
          <c:explosion val="18"/>
          <c:dPt>
            <c:idx val="0"/>
            <c:bubble3D val="0"/>
            <c:explosion val="0"/>
            <c:spPr>
              <a:blipFill dpi="0" rotWithShape="1">
                <a:blip xmlns:r="http://schemas.openxmlformats.org/officeDocument/2006/relationships" r:embed="rId3"/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35E-4C3B-A7B2-040480887A50}"/>
              </c:ext>
            </c:extLst>
          </c:dPt>
          <c:dPt>
            <c:idx val="1"/>
            <c:bubble3D val="0"/>
            <c:explosion val="43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35E-4C3B-A7B2-040480887A50}"/>
              </c:ext>
            </c:extLst>
          </c:dPt>
          <c:dPt>
            <c:idx val="2"/>
            <c:bubble3D val="0"/>
            <c:explosion val="35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71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35E-4C3B-A7B2-040480887A50}"/>
              </c:ext>
            </c:extLst>
          </c:dPt>
          <c:dPt>
            <c:idx val="3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35E-4C3B-A7B2-040480887A5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35E-4C3B-A7B2-040480887A50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135E-4C3B-A7B2-040480887A50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135E-4C3B-A7B2-040480887A50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135E-4C3B-A7B2-040480887A50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135E-4C3B-A7B2-040480887A50}"/>
              </c:ext>
            </c:extLst>
          </c:dPt>
          <c:dLbls>
            <c:dLbl>
              <c:idx val="0"/>
              <c:layout>
                <c:manualLayout>
                  <c:x val="-4.7031811280228132E-2"/>
                  <c:y val="7.846500538979145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5E-4C3B-A7B2-040480887A50}"/>
                </c:ext>
              </c:extLst>
            </c:dLbl>
            <c:dLbl>
              <c:idx val="1"/>
              <c:layout>
                <c:manualLayout>
                  <c:x val="5.1441043587749494E-2"/>
                  <c:y val="-0.144354268444647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5E-4C3B-A7B2-040480887A50}"/>
                </c:ext>
              </c:extLst>
            </c:dLbl>
            <c:dLbl>
              <c:idx val="2"/>
              <c:layout>
                <c:manualLayout>
                  <c:x val="-2.3515905640114177E-2"/>
                  <c:y val="-9.0992705014758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35E-4C3B-A7B2-040480887A50}"/>
                </c:ext>
              </c:extLst>
            </c:dLbl>
            <c:dLbl>
              <c:idx val="3"/>
              <c:layout>
                <c:manualLayout>
                  <c:x val="3.989105280759505E-2"/>
                  <c:y val="4.823155388952067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35E-4C3B-A7B2-040480887A50}"/>
                </c:ext>
              </c:extLst>
            </c:dLbl>
            <c:dLbl>
              <c:idx val="4"/>
              <c:layout>
                <c:manualLayout>
                  <c:x val="3.3474795231176545E-2"/>
                  <c:y val="8.41987198986650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35E-4C3B-A7B2-040480887A50}"/>
                </c:ext>
              </c:extLst>
            </c:dLbl>
            <c:dLbl>
              <c:idx val="5"/>
              <c:layout>
                <c:manualLayout>
                  <c:x val="-5.7339464933443898E-2"/>
                  <c:y val="-3.691074545701308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35E-4C3B-A7B2-040480887A50}"/>
                </c:ext>
              </c:extLst>
            </c:dLbl>
            <c:dLbl>
              <c:idx val="6"/>
              <c:layout>
                <c:manualLayout>
                  <c:x val="-2.120949782844475E-4"/>
                  <c:y val="-7.069572555975184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35E-4C3B-A7B2-040480887A50}"/>
                </c:ext>
              </c:extLst>
            </c:dLbl>
            <c:dLbl>
              <c:idx val="7"/>
              <c:layout>
                <c:manualLayout>
                  <c:x val="2.0313441984124058E-2"/>
                  <c:y val="-7.152152819701643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35E-4C3B-A7B2-040480887A50}"/>
                </c:ext>
              </c:extLst>
            </c:dLbl>
            <c:dLbl>
              <c:idx val="8"/>
              <c:layout>
                <c:manualLayout>
                  <c:x val="2.6941934350941832E-2"/>
                  <c:y val="-6.456353161956375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35E-4C3B-A7B2-040480887A5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ООО "УК "Разрез Бейский"</c:v>
                </c:pt>
                <c:pt idx="1">
                  <c:v>Медвежий камень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5400.1</c:v>
                </c:pt>
                <c:pt idx="1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35E-4C3B-A7B2-040480887A5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7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rgbClr val="7030A0"/>
                  </a:gs>
                  <a:gs pos="50000">
                    <a:srgbClr val="FF66FF"/>
                  </a:gs>
                  <a:gs pos="100000">
                    <a:srgbClr val="002060"/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0A8-4D37-8C3E-7BAA6ACE482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18000"/>
                    </a:schemeClr>
                  </a:gs>
                  <a:gs pos="50000">
                    <a:schemeClr val="accent2">
                      <a:satMod val="89000"/>
                      <a:lumMod val="91000"/>
                    </a:schemeClr>
                  </a:gs>
                  <a:gs pos="100000">
                    <a:schemeClr val="accent2">
                      <a:lumMod val="6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0A8-4D37-8C3E-7BAA6ACE482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18000"/>
                    </a:schemeClr>
                  </a:gs>
                  <a:gs pos="50000">
                    <a:schemeClr val="accent3">
                      <a:satMod val="89000"/>
                      <a:lumMod val="91000"/>
                    </a:schemeClr>
                  </a:gs>
                  <a:gs pos="100000">
                    <a:schemeClr val="accent3">
                      <a:lumMod val="6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0A8-4D37-8C3E-7BAA6ACE482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rgbClr val="00B0F0"/>
                  </a:gs>
                  <a:gs pos="50000">
                    <a:srgbClr val="0070C0"/>
                  </a:gs>
                  <a:gs pos="100000">
                    <a:srgbClr val="002060"/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0A8-4D37-8C3E-7BAA6ACE482B}"/>
              </c:ext>
            </c:extLst>
          </c:dPt>
          <c:dPt>
            <c:idx val="4"/>
            <c:bubble3D val="0"/>
            <c:spPr>
              <a:solidFill>
                <a:srgbClr val="00FFFF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0A8-4D37-8C3E-7BAA6ACE482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1">
                      <a:hueOff val="0"/>
                      <a:satOff val="0"/>
                      <a:lumOff val="0"/>
                      <a:alphaOff val="0"/>
                      <a:satMod val="103000"/>
                      <a:lumMod val="118000"/>
                    </a:schemeClr>
                  </a:gs>
                  <a:gs pos="50000">
                    <a:srgbClr val="FFFF00"/>
                  </a:gs>
                  <a:gs pos="100000">
                    <a:schemeClr val="accent1">
                      <a:hueOff val="0"/>
                      <a:satOff val="0"/>
                      <a:lumOff val="0"/>
                      <a:alphaOff val="0"/>
                      <a:lumMod val="6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0A8-4D37-8C3E-7BAA6ACE482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18000"/>
                    </a:schemeClr>
                  </a:gs>
                  <a:gs pos="50000">
                    <a:schemeClr val="accent1">
                      <a:lumMod val="60000"/>
                      <a:satMod val="89000"/>
                      <a:lumMod val="91000"/>
                    </a:schemeClr>
                  </a:gs>
                  <a:gs pos="100000">
                    <a:schemeClr val="accent1">
                      <a:lumMod val="60000"/>
                      <a:lumMod val="6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0A8-4D37-8C3E-7BAA6ACE482B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rgbClr val="00CC00"/>
                  </a:gs>
                  <a:gs pos="50000">
                    <a:srgbClr val="92D050"/>
                  </a:gs>
                  <a:gs pos="100000">
                    <a:schemeClr val="accent1">
                      <a:lumMod val="5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70A8-4D37-8C3E-7BAA6ACE482B}"/>
              </c:ext>
            </c:extLst>
          </c:dPt>
          <c:dPt>
            <c:idx val="8"/>
            <c:bubble3D val="0"/>
            <c:spPr>
              <a:solidFill>
                <a:srgbClr val="CC33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70A8-4D37-8C3E-7BAA6ACE482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18000"/>
                    </a:schemeClr>
                  </a:gs>
                  <a:gs pos="50000">
                    <a:schemeClr val="accent4">
                      <a:lumMod val="60000"/>
                      <a:satMod val="89000"/>
                      <a:lumMod val="91000"/>
                    </a:schemeClr>
                  </a:gs>
                  <a:gs pos="100000">
                    <a:schemeClr val="accent4">
                      <a:lumMod val="60000"/>
                      <a:lumMod val="6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5-A569-4554-83E1-F6FD2D1E67DE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18000"/>
                    </a:schemeClr>
                  </a:gs>
                  <a:gs pos="50000">
                    <a:schemeClr val="accent5">
                      <a:lumMod val="60000"/>
                      <a:satMod val="89000"/>
                      <a:lumMod val="91000"/>
                    </a:schemeClr>
                  </a:gs>
                  <a:gs pos="100000">
                    <a:schemeClr val="accent5">
                      <a:lumMod val="60000"/>
                      <a:lumMod val="6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4-A569-4554-83E1-F6FD2D1E67DE}"/>
              </c:ext>
            </c:extLst>
          </c:dPt>
          <c:dLbls>
            <c:dLbl>
              <c:idx val="0"/>
              <c:layout>
                <c:manualLayout>
                  <c:x val="4.9121098613564E-2"/>
                  <c:y val="-2.9717195258352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0A8-4D37-8C3E-7BAA6ACE482B}"/>
                </c:ext>
              </c:extLst>
            </c:dLbl>
            <c:dLbl>
              <c:idx val="1"/>
              <c:layout>
                <c:manualLayout>
                  <c:x val="-4.3318941573541651E-2"/>
                  <c:y val="-3.65673597558982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0A8-4D37-8C3E-7BAA6ACE482B}"/>
                </c:ext>
              </c:extLst>
            </c:dLbl>
            <c:dLbl>
              <c:idx val="2"/>
              <c:layout>
                <c:manualLayout>
                  <c:x val="-4.5842128652371958E-2"/>
                  <c:y val="2.14620938064996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0A8-4D37-8C3E-7BAA6ACE482B}"/>
                </c:ext>
              </c:extLst>
            </c:dLbl>
            <c:dLbl>
              <c:idx val="3"/>
              <c:layout>
                <c:manualLayout>
                  <c:x val="4.8109118143961009E-2"/>
                  <c:y val="-2.5943657445756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0A8-4D37-8C3E-7BAA6ACE482B}"/>
                </c:ext>
              </c:extLst>
            </c:dLbl>
            <c:dLbl>
              <c:idx val="4"/>
              <c:layout>
                <c:manualLayout>
                  <c:x val="7.2591431411835494E-2"/>
                  <c:y val="2.72407623201563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0A8-4D37-8C3E-7BAA6ACE482B}"/>
                </c:ext>
              </c:extLst>
            </c:dLbl>
            <c:dLbl>
              <c:idx val="5"/>
              <c:layout>
                <c:manualLayout>
                  <c:x val="3.3255165134908379E-2"/>
                  <c:y val="4.77602516523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0A8-4D37-8C3E-7BAA6ACE482B}"/>
                </c:ext>
              </c:extLst>
            </c:dLbl>
            <c:dLbl>
              <c:idx val="6"/>
              <c:layout>
                <c:manualLayout>
                  <c:x val="-2.1135103762417208E-3"/>
                  <c:y val="5.7900562052779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70A8-4D37-8C3E-7BAA6ACE482B}"/>
                </c:ext>
              </c:extLst>
            </c:dLbl>
            <c:dLbl>
              <c:idx val="7"/>
              <c:layout>
                <c:manualLayout>
                  <c:x val="-5.8429092169835585E-2"/>
                  <c:y val="1.3502019365315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70A8-4D37-8C3E-7BAA6ACE482B}"/>
                </c:ext>
              </c:extLst>
            </c:dLbl>
            <c:dLbl>
              <c:idx val="8"/>
              <c:layout>
                <c:manualLayout>
                  <c:x val="5.62605112841857E-3"/>
                  <c:y val="-4.6374814170032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70A8-4D37-8C3E-7BAA6ACE482B}"/>
                </c:ext>
              </c:extLst>
            </c:dLbl>
            <c:dLbl>
              <c:idx val="9"/>
              <c:layout>
                <c:manualLayout>
                  <c:x val="3.9531048274329683E-2"/>
                  <c:y val="-4.4575792887528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A569-4554-83E1-F6FD2D1E67DE}"/>
                </c:ext>
              </c:extLst>
            </c:dLbl>
            <c:dLbl>
              <c:idx val="10"/>
              <c:layout>
                <c:manualLayout>
                  <c:x val="-3.040849867256129E-2"/>
                  <c:y val="2.9717195258352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A569-4554-83E1-F6FD2D1E67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Общегосударственые вопросы</c:v>
                </c:pt>
                <c:pt idx="1">
                  <c:v>Национальная безопасность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</c:v>
                </c:pt>
                <c:pt idx="5">
                  <c:v>Социальная политика</c:v>
                </c:pt>
                <c:pt idx="6">
                  <c:v>Спорт</c:v>
                </c:pt>
                <c:pt idx="7">
                  <c:v>Образование</c:v>
                </c:pt>
                <c:pt idx="8">
                  <c:v>СМИ</c:v>
                </c:pt>
                <c:pt idx="9">
                  <c:v>Межбюджетные трансферты</c:v>
                </c:pt>
                <c:pt idx="10">
                  <c:v>Охрана окружающей среды</c:v>
                </c:pt>
              </c:strCache>
            </c:strRef>
          </c:cat>
          <c:val>
            <c:numRef>
              <c:f>Лист1!$B$2:$B$12</c:f>
              <c:numCache>
                <c:formatCode>#,##0.0</c:formatCode>
                <c:ptCount val="11"/>
                <c:pt idx="0">
                  <c:v>88.7</c:v>
                </c:pt>
                <c:pt idx="1">
                  <c:v>7.2</c:v>
                </c:pt>
                <c:pt idx="2">
                  <c:v>24.4</c:v>
                </c:pt>
                <c:pt idx="3">
                  <c:v>59</c:v>
                </c:pt>
                <c:pt idx="4">
                  <c:v>63.7</c:v>
                </c:pt>
                <c:pt idx="5">
                  <c:v>84.1</c:v>
                </c:pt>
                <c:pt idx="6">
                  <c:v>11.8</c:v>
                </c:pt>
                <c:pt idx="7">
                  <c:v>745.2</c:v>
                </c:pt>
                <c:pt idx="8">
                  <c:v>6.8</c:v>
                </c:pt>
                <c:pt idx="9">
                  <c:v>81.099999999999994</c:v>
                </c:pt>
                <c:pt idx="10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0A8-4D37-8C3E-7BAA6ACE482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5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752502595497052E-2"/>
          <c:y val="0.74251727263225709"/>
          <c:w val="0.90766040363331291"/>
          <c:h val="0.24262412973856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70"/>
      <c:rAngAx val="0"/>
      <c:perspective val="16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>
          <a:outerShdw blurRad="50800" dist="38100" dir="2700000" algn="tl" rotWithShape="0">
            <a:prstClr val="black">
              <a:alpha val="54000"/>
            </a:prstClr>
          </a:outerShdw>
        </a:effectLst>
        <a:sp3d/>
      </c:spPr>
    </c:sideWall>
    <c:backWall>
      <c:thickness val="0"/>
      <c:spPr>
        <a:noFill/>
        <a:ln>
          <a:noFill/>
        </a:ln>
        <a:effectLst>
          <a:outerShdw blurRad="50800" dist="38100" dir="2700000" algn="tl" rotWithShape="0">
            <a:prstClr val="black">
              <a:alpha val="54000"/>
            </a:prstClr>
          </a:outerShdw>
        </a:effectLst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gradFill>
              <a:gsLst>
                <a:gs pos="0">
                  <a:srgbClr val="FFFF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cene3d>
              <a:camera prst="orthographicFront"/>
              <a:lightRig rig="threePt" dir="t"/>
            </a:scene3d>
            <a:sp3d contourW="9525">
              <a:bevelT prst="relaxedInset"/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5.6545885968764899E-2"/>
                  <c:y val="-2.0065656654319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80-454B-9A23-36DE3CB8C9BE}"/>
                </c:ext>
              </c:extLst>
            </c:dLbl>
            <c:dLbl>
              <c:idx val="1"/>
              <c:layout>
                <c:manualLayout>
                  <c:x val="4.1736249167421732E-2"/>
                  <c:y val="-2.2295174060354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80-454B-9A23-36DE3CB8C9BE}"/>
                </c:ext>
              </c:extLst>
            </c:dLbl>
            <c:dLbl>
              <c:idx val="2"/>
              <c:layout>
                <c:manualLayout>
                  <c:x val="2.6926612366078535E-2"/>
                  <c:y val="-6.6885522181065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80-454B-9A23-36DE3CB8C9BE}"/>
                </c:ext>
              </c:extLst>
            </c:dLbl>
            <c:dLbl>
              <c:idx val="3"/>
              <c:layout>
                <c:manualLayout>
                  <c:x val="1.0770644946431412E-2"/>
                  <c:y val="-6.6885522181065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80-454B-9A23-36DE3CB8C9BE}"/>
                </c:ext>
              </c:extLst>
            </c:dLbl>
            <c:dLbl>
              <c:idx val="4"/>
              <c:layout>
                <c:manualLayout>
                  <c:x val="8.0779837098235597E-3"/>
                  <c:y val="-6.6885522181065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80-454B-9A23-36DE3CB8C9BE}"/>
                </c:ext>
              </c:extLst>
            </c:dLbl>
            <c:dLbl>
              <c:idx val="5"/>
              <c:layout>
                <c:manualLayout>
                  <c:x val="1.7502298037950947E-2"/>
                  <c:y val="2.4524691466390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780-454B-9A23-36DE3CB8C9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МП "Развитие и совершенствование муниципального образования Бейский район"</c:v>
                </c:pt>
                <c:pt idx="1">
                  <c:v>МП "Культура Бейского района"</c:v>
                </c:pt>
                <c:pt idx="2">
                  <c:v>МП "Развитие агропромышленного комплекса и социальной сферы на селе"</c:v>
                </c:pt>
                <c:pt idx="3">
                  <c:v>МП "Экономическое развитие и повышение инвестиционной привлекательности муниципального образования Бейский район"</c:v>
                </c:pt>
                <c:pt idx="4">
                  <c:v>МП "Обеспечение общественного порядка и противодействие преступности в муниципальном образовании Бейский район"</c:v>
                </c:pt>
                <c:pt idx="5">
                  <c:v>МП "Развитие и совершенствование образования в Бейском районе"</c:v>
                </c:pt>
                <c:pt idx="6">
                  <c:v>МП "Социальная поддержка граждан Бейского района"</c:v>
                </c:pt>
                <c:pt idx="7">
                  <c:v>МП "Развитие подведомственных организаций  и учреждений администрации Бейского района"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106590.8</c:v>
                </c:pt>
                <c:pt idx="1">
                  <c:v>80399</c:v>
                </c:pt>
                <c:pt idx="2">
                  <c:v>22606.3</c:v>
                </c:pt>
                <c:pt idx="3">
                  <c:v>2016.6</c:v>
                </c:pt>
                <c:pt idx="4">
                  <c:v>7627.8</c:v>
                </c:pt>
                <c:pt idx="5">
                  <c:v>894461.6</c:v>
                </c:pt>
                <c:pt idx="6">
                  <c:v>105669.9</c:v>
                </c:pt>
                <c:pt idx="7">
                  <c:v>54108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6-5780-454B-9A23-36DE3CB8C9B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Исполнение</c:v>
                </c:pt>
              </c:strCache>
            </c:strRef>
          </c:tx>
          <c:spPr>
            <a:gradFill>
              <a:gsLst>
                <a:gs pos="5000">
                  <a:srgbClr val="66FF99"/>
                </a:gs>
                <a:gs pos="0">
                  <a:srgbClr val="66FF99"/>
                </a:gs>
                <a:gs pos="50000">
                  <a:srgbClr val="00CC00"/>
                </a:gs>
                <a:gs pos="100000">
                  <a:srgbClr val="009900"/>
                </a:gs>
              </a:gsLst>
              <a:lin ang="5400000" scaled="0"/>
            </a:gra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cene3d>
              <a:camera prst="orthographicFront"/>
              <a:lightRig rig="threePt" dir="t"/>
            </a:scene3d>
            <a:sp3d contourW="9525">
              <a:bevelT prst="relaxedInset"/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5.250689411385312E-2"/>
                  <c:y val="-2.2295174060354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80-454B-9A23-36DE3CB8C9BE}"/>
                </c:ext>
              </c:extLst>
            </c:dLbl>
            <c:dLbl>
              <c:idx val="1"/>
              <c:layout>
                <c:manualLayout>
                  <c:x val="4.5775241022333504E-2"/>
                  <c:y val="-1.11475870301774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80-454B-9A23-36DE3CB8C9BE}"/>
                </c:ext>
              </c:extLst>
            </c:dLbl>
            <c:dLbl>
              <c:idx val="2"/>
              <c:layout>
                <c:manualLayout>
                  <c:x val="3.0965604220990314E-2"/>
                  <c:y val="-2.6754208872425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80-454B-9A23-36DE3CB8C9BE}"/>
                </c:ext>
              </c:extLst>
            </c:dLbl>
            <c:dLbl>
              <c:idx val="3"/>
              <c:layout>
                <c:manualLayout>
                  <c:x val="8.0779837098234608E-3"/>
                  <c:y val="-6.6885522181065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780-454B-9A23-36DE3CB8C9BE}"/>
                </c:ext>
              </c:extLst>
            </c:dLbl>
            <c:dLbl>
              <c:idx val="4"/>
              <c:layout>
                <c:manualLayout>
                  <c:x val="5.3853224732156096E-3"/>
                  <c:y val="-6.68855221810653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80-454B-9A23-36DE3CB8C9BE}"/>
                </c:ext>
              </c:extLst>
            </c:dLbl>
            <c:dLbl>
              <c:idx val="5"/>
              <c:layout>
                <c:manualLayout>
                  <c:x val="3.5004596075902089E-2"/>
                  <c:y val="2.45246914663904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780-454B-9A23-36DE3CB8C9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27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МП "Развитие и совершенствование муниципального образования Бейский район"</c:v>
                </c:pt>
                <c:pt idx="1">
                  <c:v>МП "Культура Бейского района"</c:v>
                </c:pt>
                <c:pt idx="2">
                  <c:v>МП "Развитие агропромышленного комплекса и социальной сферы на селе"</c:v>
                </c:pt>
                <c:pt idx="3">
                  <c:v>МП "Экономическое развитие и повышение инвестиционной привлекательности муниципального образования Бейский район"</c:v>
                </c:pt>
                <c:pt idx="4">
                  <c:v>МП "Обеспечение общественного порядка и противодействие преступности в муниципальном образовании Бейский район"</c:v>
                </c:pt>
                <c:pt idx="5">
                  <c:v>МП "Развитие и совершенствование образования в Бейском районе"</c:v>
                </c:pt>
                <c:pt idx="6">
                  <c:v>МП "Социальная поддержка граждан Бейского района"</c:v>
                </c:pt>
                <c:pt idx="7">
                  <c:v>МП "Развитие подведомственных организаций  и учреждений администрации Бейского района"</c:v>
                </c:pt>
              </c:strCache>
            </c:strRef>
          </c:cat>
          <c:val>
            <c:numRef>
              <c:f>Лист1!$C$2:$C$9</c:f>
              <c:numCache>
                <c:formatCode>#,##0.0</c:formatCode>
                <c:ptCount val="8"/>
                <c:pt idx="0">
                  <c:v>82113.5</c:v>
                </c:pt>
                <c:pt idx="1">
                  <c:v>63031.8</c:v>
                </c:pt>
                <c:pt idx="2">
                  <c:v>18479</c:v>
                </c:pt>
                <c:pt idx="3">
                  <c:v>1878</c:v>
                </c:pt>
                <c:pt idx="4">
                  <c:v>6105</c:v>
                </c:pt>
                <c:pt idx="5">
                  <c:v>734018.2</c:v>
                </c:pt>
                <c:pt idx="6">
                  <c:v>91655.3</c:v>
                </c:pt>
                <c:pt idx="7">
                  <c:v>37288.9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D-5780-454B-9A23-36DE3CB8C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70"/>
        <c:shape val="box"/>
        <c:axId val="174191360"/>
        <c:axId val="174192896"/>
        <c:axId val="0"/>
      </c:bar3DChart>
      <c:catAx>
        <c:axId val="174191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>
            <a:softEdge rad="0"/>
          </a:effectLst>
        </c:spPr>
        <c:txPr>
          <a:bodyPr rot="-5400000" spcFirstLastPara="1" vertOverflow="ellipsis" wrap="square" anchor="ctr" anchorCtr="0"/>
          <a:lstStyle/>
          <a:p>
            <a:pPr>
              <a:defRPr sz="1197" b="1" i="0" u="none" strike="noStrike" kern="1200" cap="all" baseline="0">
                <a:solidFill>
                  <a:schemeClr val="tx2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192896"/>
        <c:crossesAt val="0"/>
        <c:auto val="1"/>
        <c:lblAlgn val="ctr"/>
        <c:lblOffset val="100"/>
        <c:tickLblSkip val="1"/>
        <c:noMultiLvlLbl val="0"/>
      </c:catAx>
      <c:valAx>
        <c:axId val="174192896"/>
        <c:scaling>
          <c:orientation val="minMax"/>
          <c:max val="601000"/>
          <c:min val="0"/>
        </c:scaling>
        <c:delete val="1"/>
        <c:axPos val="l"/>
        <c:majorGridlines>
          <c:spPr>
            <a:ln w="25400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15540000" algn="br" rotWithShape="0">
                <a:prstClr val="black">
                  <a:alpha val="47000"/>
                </a:prstClr>
              </a:outerShdw>
            </a:effectLst>
          </c:spPr>
        </c:majorGridlines>
        <c:numFmt formatCode="#,##0.0" sourceLinked="1"/>
        <c:majorTickMark val="none"/>
        <c:minorTickMark val="none"/>
        <c:tickLblPos val="none"/>
        <c:crossAx val="174191360"/>
        <c:crosses val="autoZero"/>
        <c:crossBetween val="between"/>
        <c:majorUnit val="100000"/>
        <c:minorUnit val="20000"/>
      </c:valAx>
      <c:spPr>
        <a:noFill/>
        <a:ln>
          <a:noFill/>
        </a:ln>
        <a:effectLst>
          <a:outerShdw blurRad="50800" dist="38100" dir="13500000" algn="br" rotWithShape="0">
            <a:prstClr val="black">
              <a:alpha val="40000"/>
            </a:prstClr>
          </a:outerShdw>
        </a:effectLst>
      </c:spPr>
    </c:plotArea>
    <c:legend>
      <c:legendPos val="b"/>
      <c:layout>
        <c:manualLayout>
          <c:xMode val="edge"/>
          <c:yMode val="edge"/>
          <c:x val="0.28258260559923015"/>
          <c:y val="0.94226743675719338"/>
          <c:w val="0.44156633588277477"/>
          <c:h val="4.4355458806593764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МП «Развитие и совершенствование образования в Бейском районе»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Исполнение</c:v>
                </c:pt>
              </c:strCache>
            </c:strRef>
          </c:tx>
          <c:spPr>
            <a:gradFill flip="none" rotWithShape="1">
              <a:gsLst>
                <a:gs pos="0">
                  <a:srgbClr val="0099FF"/>
                </a:gs>
                <a:gs pos="48000">
                  <a:srgbClr val="00FFFF"/>
                </a:gs>
                <a:gs pos="100000">
                  <a:srgbClr val="00206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tx2">
                  <a:alpha val="57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Лист1!$A$3:$A$8</c:f>
              <c:strCache>
                <c:ptCount val="6"/>
                <c:pt idx="0">
                  <c:v>Детские сады</c:v>
                </c:pt>
                <c:pt idx="1">
                  <c:v>Школы</c:v>
                </c:pt>
                <c:pt idx="2">
                  <c:v>Школы-интернаты</c:v>
                </c:pt>
                <c:pt idx="3">
                  <c:v>Доп.образование</c:v>
                </c:pt>
                <c:pt idx="4">
                  <c:v>Образование детей-инвалидов и детей с ограниченными возможностями здоровья</c:v>
                </c:pt>
                <c:pt idx="5">
                  <c:v>Прочие мероприятия в области образования</c:v>
                </c:pt>
              </c:strCache>
            </c:strRef>
          </c:cat>
          <c:val>
            <c:numRef>
              <c:f>Лист1!$B$3:$B$8</c:f>
              <c:numCache>
                <c:formatCode>#,##0.0</c:formatCode>
                <c:ptCount val="6"/>
                <c:pt idx="0">
                  <c:v>133909.1</c:v>
                </c:pt>
                <c:pt idx="1">
                  <c:v>200080.6</c:v>
                </c:pt>
                <c:pt idx="2">
                  <c:v>173521.2</c:v>
                </c:pt>
                <c:pt idx="3">
                  <c:v>13485</c:v>
                </c:pt>
                <c:pt idx="4">
                  <c:v>53234.400000000001</c:v>
                </c:pt>
                <c:pt idx="5">
                  <c:v>159787.9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9-41F7-BAD4-E21D7918917A}"/>
            </c:ext>
          </c:extLst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План</c:v>
                </c:pt>
              </c:strCache>
            </c:strRef>
          </c:tx>
          <c:spPr>
            <a:gradFill flip="none" rotWithShape="1">
              <a:gsLst>
                <a:gs pos="0">
                  <a:srgbClr val="FFFF00"/>
                </a:gs>
                <a:gs pos="48000">
                  <a:srgbClr val="92D050"/>
                </a:gs>
                <a:gs pos="100000">
                  <a:srgbClr val="92D05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tx2">
                  <a:alpha val="57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Лист1!$A$3:$A$8</c:f>
              <c:strCache>
                <c:ptCount val="6"/>
                <c:pt idx="0">
                  <c:v>Детские сады</c:v>
                </c:pt>
                <c:pt idx="1">
                  <c:v>Школы</c:v>
                </c:pt>
                <c:pt idx="2">
                  <c:v>Школы-интернаты</c:v>
                </c:pt>
                <c:pt idx="3">
                  <c:v>Доп.образование</c:v>
                </c:pt>
                <c:pt idx="4">
                  <c:v>Образование детей-инвалидов и детей с ограниченными возможностями здоровья</c:v>
                </c:pt>
                <c:pt idx="5">
                  <c:v>Прочие мероприятия в области образования</c:v>
                </c:pt>
              </c:strCache>
            </c:strRef>
          </c:cat>
          <c:val>
            <c:numRef>
              <c:f>Лист1!$C$3:$C$8</c:f>
              <c:numCache>
                <c:formatCode>#,##0.0</c:formatCode>
                <c:ptCount val="6"/>
                <c:pt idx="0">
                  <c:v>159694.1</c:v>
                </c:pt>
                <c:pt idx="1">
                  <c:v>225172.2</c:v>
                </c:pt>
                <c:pt idx="2">
                  <c:v>181887.3</c:v>
                </c:pt>
                <c:pt idx="3">
                  <c:v>22684.799999999999</c:v>
                </c:pt>
                <c:pt idx="4">
                  <c:v>57769.3</c:v>
                </c:pt>
                <c:pt idx="5">
                  <c:v>241253.9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A9-41F7-BAD4-E21D791891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77046656"/>
        <c:axId val="177048192"/>
        <c:axId val="175958656"/>
      </c:bar3DChart>
      <c:catAx>
        <c:axId val="17704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048192"/>
        <c:crosses val="autoZero"/>
        <c:auto val="1"/>
        <c:lblAlgn val="ctr"/>
        <c:lblOffset val="100"/>
        <c:noMultiLvlLbl val="0"/>
      </c:catAx>
      <c:valAx>
        <c:axId val="17704819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177046656"/>
        <c:crosses val="autoZero"/>
        <c:crossBetween val="between"/>
      </c:valAx>
      <c:serAx>
        <c:axId val="175958656"/>
        <c:scaling>
          <c:orientation val="minMax"/>
        </c:scaling>
        <c:delete val="1"/>
        <c:axPos val="b"/>
        <c:majorTickMark val="none"/>
        <c:minorTickMark val="none"/>
        <c:tickLblPos val="none"/>
        <c:crossAx val="177048192"/>
        <c:crosses val="autoZero"/>
      </c:ser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112416758779132"/>
          <c:y val="0.1319599008349884"/>
          <c:w val="0.22242128403524261"/>
          <c:h val="5.92415449469409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Проведение </a:t>
            </a:r>
            <a:r>
              <a:rPr lang="ru-RU" dirty="0" smtClean="0"/>
              <a:t>ремонтов </a:t>
            </a:r>
            <a:r>
              <a:rPr lang="ru-RU" dirty="0"/>
              <a:t>в образовательных организациях Бейского района в </a:t>
            </a:r>
            <a:r>
              <a:rPr lang="ru-RU" dirty="0" smtClean="0"/>
              <a:t>2023 году </a:t>
            </a:r>
            <a:r>
              <a:rPr lang="ru-RU" sz="1500" dirty="0" smtClean="0"/>
              <a:t>(тыс.руб.)</a:t>
            </a:r>
            <a:endParaRPr lang="ru-RU" sz="15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gradFill flip="none" rotWithShape="1">
              <a:gsLst>
                <a:gs pos="0">
                  <a:srgbClr val="FFFF00"/>
                </a:gs>
                <a:gs pos="83000">
                  <a:srgbClr val="FFC000"/>
                </a:gs>
                <a:gs pos="93000">
                  <a:schemeClr val="accent1">
                    <a:lumMod val="60000"/>
                    <a:lumOff val="40000"/>
                  </a:schemeClr>
                </a:gs>
                <a:gs pos="100000">
                  <a:srgbClr val="CCFF33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1.3672038162858018E-3"/>
                  <c:y val="-1.60335720273506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0F-49C3-BF44-7EF4501605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Детские сады</c:v>
                </c:pt>
                <c:pt idx="1">
                  <c:v>Школы. школы-интернаты</c:v>
                </c:pt>
                <c:pt idx="2">
                  <c:v>ЦОСы и точки роста</c:v>
                </c:pt>
                <c:pt idx="3">
                  <c:v>Доп. Образование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20788.399999999994</c:v>
                </c:pt>
                <c:pt idx="1">
                  <c:v>44893.599999999999</c:v>
                </c:pt>
                <c:pt idx="2">
                  <c:v>35767.199999999997</c:v>
                </c:pt>
                <c:pt idx="3">
                  <c:v>1166.3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0F-49C3-BF44-7EF4501605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79968640"/>
        <c:axId val="179986816"/>
      </c:barChart>
      <c:catAx>
        <c:axId val="179968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986816"/>
        <c:crosses val="autoZero"/>
        <c:auto val="1"/>
        <c:lblAlgn val="ctr"/>
        <c:lblOffset val="100"/>
        <c:noMultiLvlLbl val="0"/>
      </c:catAx>
      <c:valAx>
        <c:axId val="17998681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one"/>
        <c:crossAx val="179968640"/>
        <c:crosses val="autoZero"/>
        <c:crossBetween val="between"/>
      </c:valAx>
      <c:spPr>
        <a:noFill/>
        <a:ln>
          <a:noFill/>
        </a:ln>
        <a:effectLst>
          <a:outerShdw blurRad="50800" dist="50800" algn="ctr" rotWithShape="0">
            <a:srgbClr val="000000">
              <a:alpha val="43137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8407384448865951"/>
          <c:y val="0.61396917436524145"/>
          <c:w val="0.15124476909972967"/>
          <c:h val="9.07588412032362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6779549107764405E-2"/>
          <c:y val="5.62841783011764E-2"/>
          <c:w val="0.97322045089223552"/>
          <c:h val="0.91672854250762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2700">
              <a:solidFill>
                <a:schemeClr val="tx2"/>
              </a:solidFill>
            </a:ln>
            <a:scene3d>
              <a:camera prst="orthographicFront"/>
              <a:lightRig rig="threePt" dir="t"/>
            </a:scene3d>
            <a:sp3d prstMaterial="metal">
              <a:bevelT w="127000" h="127000"/>
              <a:bevelB w="127000" h="127000"/>
            </a:sp3d>
          </c:spPr>
          <c:dPt>
            <c:idx val="0"/>
            <c:bubble3D val="0"/>
            <c:explosion val="6"/>
            <c:spPr>
              <a:gradFill flip="none" rotWithShape="1">
                <a:gsLst>
                  <a:gs pos="0">
                    <a:schemeClr val="accent1"/>
                  </a:gs>
                  <a:gs pos="74000">
                    <a:srgbClr val="FFFF00"/>
                  </a:gs>
                  <a:gs pos="83000">
                    <a:srgbClr val="FFC000"/>
                  </a:gs>
                  <a:gs pos="100000">
                    <a:srgbClr val="FFFF00"/>
                  </a:gs>
                </a:gsLst>
                <a:lin ang="2700000" scaled="1"/>
                <a:tileRect/>
              </a:gradFill>
              <a:ln w="12700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9C6-4EF7-B3D7-BB9527EF256D}"/>
              </c:ext>
            </c:extLst>
          </c:dPt>
          <c:dPt>
            <c:idx val="1"/>
            <c:bubble3D val="0"/>
            <c:explosion val="62"/>
            <c:spPr>
              <a:solidFill>
                <a:schemeClr val="accent2"/>
              </a:solidFill>
              <a:ln w="12700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9C6-4EF7-B3D7-BB9527EF256D}"/>
              </c:ext>
            </c:extLst>
          </c:dPt>
          <c:dPt>
            <c:idx val="2"/>
            <c:bubble3D val="0"/>
            <c:explosion val="48"/>
            <c:spPr>
              <a:solidFill>
                <a:schemeClr val="accent3"/>
              </a:solidFill>
              <a:ln w="12700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9C6-4EF7-B3D7-BB9527EF256D}"/>
              </c:ext>
            </c:extLst>
          </c:dPt>
          <c:dPt>
            <c:idx val="3"/>
            <c:bubble3D val="0"/>
            <c:explosion val="45"/>
            <c:spPr>
              <a:gradFill flip="none" rotWithShape="1">
                <a:gsLst>
                  <a:gs pos="0">
                    <a:srgbClr val="00B0F0"/>
                  </a:gs>
                  <a:gs pos="74000">
                    <a:srgbClr val="00FFFF"/>
                  </a:gs>
                  <a:gs pos="83000">
                    <a:srgbClr val="002060"/>
                  </a:gs>
                  <a:gs pos="100000">
                    <a:srgbClr val="0070C0"/>
                  </a:gs>
                </a:gsLst>
                <a:lin ang="2700000" scaled="1"/>
                <a:tileRect/>
              </a:gradFill>
              <a:ln w="12700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9C6-4EF7-B3D7-BB9527EF256D}"/>
              </c:ext>
            </c:extLst>
          </c:dPt>
          <c:dPt>
            <c:idx val="4"/>
            <c:bubble3D val="0"/>
            <c:explosion val="25"/>
            <c:spPr>
              <a:solidFill>
                <a:schemeClr val="accent5"/>
              </a:solidFill>
              <a:ln w="12700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9C6-4EF7-B3D7-BB9527EF256D}"/>
              </c:ext>
            </c:extLst>
          </c:dPt>
          <c:dPt>
            <c:idx val="5"/>
            <c:bubble3D val="0"/>
            <c:explosion val="46"/>
            <c:spPr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rgbClr val="FF9900"/>
                  </a:gs>
                  <a:gs pos="100000">
                    <a:srgbClr val="CC6600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2700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9C6-4EF7-B3D7-BB9527EF256D}"/>
              </c:ext>
            </c:extLst>
          </c:dPt>
          <c:dPt>
            <c:idx val="6"/>
            <c:bubble3D val="0"/>
            <c:explosion val="47"/>
            <c:spPr>
              <a:gradFill flip="none" rotWithShape="1">
                <a:gsLst>
                  <a:gs pos="0">
                    <a:srgbClr val="7030A0"/>
                  </a:gs>
                  <a:gs pos="48000">
                    <a:srgbClr val="9966FF"/>
                  </a:gs>
                  <a:gs pos="100000">
                    <a:srgbClr val="D60093"/>
                  </a:gs>
                </a:gsLst>
                <a:lin ang="16200000" scaled="1"/>
                <a:tileRect/>
              </a:gradFill>
              <a:ln w="9525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9525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9C6-4EF7-B3D7-BB9527EF256D}"/>
              </c:ext>
            </c:extLst>
          </c:dPt>
          <c:dPt>
            <c:idx val="7"/>
            <c:bubble3D val="0"/>
            <c:spPr>
              <a:solidFill>
                <a:schemeClr val="tx2"/>
              </a:solidFill>
              <a:ln w="41275">
                <a:solidFill>
                  <a:schemeClr val="tx2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41275" prstMaterial="metal">
                <a:bevelT w="127000" h="127000"/>
                <a:bevelB w="127000" h="127000"/>
                <a:contourClr>
                  <a:schemeClr val="tx2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9C6-4EF7-B3D7-BB9527EF256D}"/>
              </c:ext>
            </c:extLst>
          </c:dPt>
          <c:dLbls>
            <c:dLbl>
              <c:idx val="0"/>
              <c:layout>
                <c:manualLayout>
                  <c:x val="-2.7808044774975338E-2"/>
                  <c:y val="0.113660210593884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CC66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95190186494776"/>
                      <c:h val="0.128122492562554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9C6-4EF7-B3D7-BB9527EF256D}"/>
                </c:ext>
              </c:extLst>
            </c:dLbl>
            <c:dLbl>
              <c:idx val="1"/>
              <c:layout>
                <c:manualLayout>
                  <c:x val="0.13935759052948493"/>
                  <c:y val="-3.13545408534854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9C6-4EF7-B3D7-BB9527EF256D}"/>
                </c:ext>
              </c:extLst>
            </c:dLbl>
            <c:dLbl>
              <c:idx val="2"/>
              <c:layout>
                <c:manualLayout>
                  <c:x val="5.6819931660652648E-2"/>
                  <c:y val="2.15562468367712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9C6-4EF7-B3D7-BB9527EF256D}"/>
                </c:ext>
              </c:extLst>
            </c:dLbl>
            <c:dLbl>
              <c:idx val="3"/>
              <c:layout>
                <c:manualLayout>
                  <c:x val="8.8100765478568072E-2"/>
                  <c:y val="0.1597121924724412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99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38392883035752"/>
                      <c:h val="0.146553160759915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9C6-4EF7-B3D7-BB9527EF256D}"/>
                </c:ext>
              </c:extLst>
            </c:dLbl>
            <c:dLbl>
              <c:idx val="4"/>
              <c:layout>
                <c:manualLayout>
                  <c:x val="-0.11529218495164685"/>
                  <c:y val="5.48704464935994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rgbClr val="38441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58A9A2D-F5F5-472E-BFB3-719DD63069A4}" type="CATEGORYNAME">
                      <a:rPr lang="ru-RU">
                        <a:solidFill>
                          <a:srgbClr val="384410"/>
                        </a:solidFill>
                      </a:rPr>
                      <a:pPr>
                        <a:defRPr>
                          <a:solidFill>
                            <a:srgbClr val="384410"/>
                          </a:solidFill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rgbClr val="384410"/>
                        </a:solidFill>
                      </a:rPr>
                      <a:t>; </a:t>
                    </a:r>
                    <a:r>
                      <a:rPr lang="ru-RU" baseline="0" dirty="0" smtClean="0">
                        <a:solidFill>
                          <a:srgbClr val="384410"/>
                        </a:solidFill>
                      </a:rPr>
                      <a:t>      </a:t>
                    </a:r>
                    <a:fld id="{4EE99D72-835C-4DA6-BED8-E15CC69CF2BD}" type="VALUE">
                      <a:rPr lang="ru-RU" baseline="0" smtClean="0">
                        <a:solidFill>
                          <a:srgbClr val="384410"/>
                        </a:solidFill>
                      </a:rPr>
                      <a:pPr>
                        <a:defRPr>
                          <a:solidFill>
                            <a:srgbClr val="384410"/>
                          </a:solidFill>
                        </a:defRPr>
                      </a:pPr>
                      <a:t>[ЗНАЧЕНИЕ]</a:t>
                    </a:fld>
                    <a:endParaRPr lang="ru-RU" baseline="0" dirty="0" smtClean="0">
                      <a:solidFill>
                        <a:srgbClr val="38441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38441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269517674844722"/>
                      <c:h val="0.1751543038427829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B9C6-4EF7-B3D7-BB9527EF256D}"/>
                </c:ext>
              </c:extLst>
            </c:dLbl>
            <c:dLbl>
              <c:idx val="5"/>
              <c:layout>
                <c:manualLayout>
                  <c:x val="-5.4515994067654769E-3"/>
                  <c:y val="5.78099346986137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22F409-AAC5-4E0F-A81C-AAB42D0E9467}" type="CATEGORYNAME">
                      <a:rPr lang="ru-RU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[ИМЯ КАТЕГОРИИ]</a:t>
                    </a:fld>
                    <a:r>
                      <a:rPr lang="ru-RU" dirty="0" smtClean="0"/>
                      <a:t> 8,0</a:t>
                    </a:r>
                    <a:r>
                      <a:rPr lang="ru-RU" baseline="0" dirty="0" smtClean="0"/>
                      <a:t>; </a:t>
                    </a: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379025508736297"/>
                      <c:h val="0.1457594217926403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B9C6-4EF7-B3D7-BB9527EF256D}"/>
                </c:ext>
              </c:extLst>
            </c:dLbl>
            <c:dLbl>
              <c:idx val="6"/>
              <c:layout>
                <c:manualLayout>
                  <c:x val="-4.3227761835318776E-2"/>
                  <c:y val="-0.106677190188744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7030A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9C6-4EF7-B3D7-BB9527EF256D}"/>
                </c:ext>
              </c:extLst>
            </c:dLbl>
            <c:dLbl>
              <c:idx val="7"/>
              <c:layout>
                <c:manualLayout>
                  <c:x val="0.19043714771926917"/>
                  <c:y val="-0.156772704267427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9C6-4EF7-B3D7-BB9527EF256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Заработная плата и начисления</c:v>
                </c:pt>
                <c:pt idx="1">
                  <c:v>Ком.услуги, связь, закупка ТРУ</c:v>
                </c:pt>
                <c:pt idx="2">
                  <c:v>Налоги, сборы и др.платежи</c:v>
                </c:pt>
                <c:pt idx="3">
                  <c:v>Дотация на выравнивание поселений</c:v>
                </c:pt>
                <c:pt idx="4">
                  <c:v>Дотация на сбалансированность поселений</c:v>
                </c:pt>
                <c:pt idx="5">
                  <c:v>Иные межбюджентые трансферты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53591.9</c:v>
                </c:pt>
                <c:pt idx="1">
                  <c:v>6237.1</c:v>
                </c:pt>
                <c:pt idx="2">
                  <c:v>575.79999999999995</c:v>
                </c:pt>
                <c:pt idx="3">
                  <c:v>71314</c:v>
                </c:pt>
                <c:pt idx="4">
                  <c:v>9753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9C6-4EF7-B3D7-BB9527EF256D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Кредиторская задолженность в динамике за ряд </a:t>
            </a:r>
            <a:r>
              <a:rPr lang="ru-RU" dirty="0" smtClean="0"/>
              <a:t>лет, </a:t>
            </a:r>
            <a:r>
              <a:rPr lang="ru-RU" dirty="0" err="1" smtClean="0"/>
              <a:t>млн.руб</a:t>
            </a:r>
            <a:r>
              <a:rPr lang="ru-RU" dirty="0" smtClean="0"/>
              <a:t>.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0"/>
      <c:rotY val="10"/>
      <c:depthPercent val="100"/>
      <c:rAngAx val="0"/>
      <c:perspective val="20"/>
    </c:view3D>
    <c:floor>
      <c:thickness val="0"/>
      <c:spPr>
        <a:gradFill>
          <a:gsLst>
            <a:gs pos="0">
              <a:schemeClr val="bg1"/>
            </a:gs>
            <a:gs pos="61000">
              <a:schemeClr val="bg1">
                <a:lumMod val="95000"/>
              </a:schemeClr>
            </a:gs>
            <a:gs pos="100000">
              <a:schemeClr val="tx1">
                <a:lumMod val="10000"/>
                <a:lumOff val="90000"/>
                <a:alpha val="33000"/>
              </a:schemeClr>
            </a:gs>
          </a:gsLst>
          <a:path path="circle">
            <a:fillToRect l="50000" t="-80000" r="50000" b="180000"/>
          </a:path>
        </a:gra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/>
      </c:spPr>
    </c:backWall>
    <c:plotArea>
      <c:layout/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средств республиканского бюджета</c:v>
                </c:pt>
              </c:strCache>
            </c:strRef>
          </c:tx>
          <c:spPr>
            <a:gradFill flip="none" rotWithShape="1">
              <a:gsLst>
                <a:gs pos="0">
                  <a:srgbClr val="00FFFF"/>
                </a:gs>
                <a:gs pos="48000">
                  <a:srgbClr val="00CC00"/>
                </a:gs>
                <a:gs pos="100000">
                  <a:srgbClr val="66FF99"/>
                </a:gs>
              </a:gsLst>
              <a:lin ang="2700000" scaled="1"/>
              <a:tileRect/>
            </a:gra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2.1706989821643752E-2"/>
                  <c:y val="-2.544545733085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F28-47ED-832E-02028AE28672}"/>
                </c:ext>
              </c:extLst>
            </c:dLbl>
            <c:dLbl>
              <c:idx val="2"/>
              <c:layout>
                <c:manualLayout>
                  <c:x val="8.1401211831164041E-3"/>
                  <c:y val="-3.7189514560473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F28-47ED-832E-02028AE286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на 01.01.2021</c:v>
                </c:pt>
                <c:pt idx="1">
                  <c:v>на 01.01.2022</c:v>
                </c:pt>
                <c:pt idx="2">
                  <c:v>на 01.01.2023</c:v>
                </c:pt>
                <c:pt idx="3">
                  <c:v>на 01.01.2024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49.8</c:v>
                </c:pt>
                <c:pt idx="1">
                  <c:v>0.4</c:v>
                </c:pt>
                <c:pt idx="2">
                  <c:v>0.05</c:v>
                </c:pt>
                <c:pt idx="3">
                  <c:v>45.8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28-47ED-832E-02028AE2867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счет средств местного бюджета</c:v>
                </c:pt>
              </c:strCache>
            </c:strRef>
          </c:tx>
          <c:spPr>
            <a:gradFill flip="none" rotWithShape="1">
              <a:gsLst>
                <a:gs pos="0">
                  <a:srgbClr val="7030A0"/>
                </a:gs>
                <a:gs pos="48000">
                  <a:srgbClr val="9966FF"/>
                </a:gs>
                <a:gs pos="100000">
                  <a:srgbClr val="9999FF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/>
              </a:solidFill>
            </a:ln>
            <a:effectLst/>
            <a:scene3d>
              <a:camera prst="orthographicFront"/>
              <a:lightRig rig="threePt" dir="t"/>
            </a:scene3d>
            <a:sp3d prstMaterial="metal">
              <a:contourClr>
                <a:schemeClr val="tx2"/>
              </a:contourClr>
            </a:sp3d>
          </c:spPr>
          <c:dLbls>
            <c:dLbl>
              <c:idx val="0"/>
              <c:layout>
                <c:manualLayout>
                  <c:x val="-4.7484040234845731E-2"/>
                  <c:y val="-9.78671435801931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F28-47ED-832E-02028AE28672}"/>
                </c:ext>
              </c:extLst>
            </c:dLbl>
            <c:dLbl>
              <c:idx val="1"/>
              <c:layout>
                <c:manualLayout>
                  <c:x val="-8.1401211831163521E-3"/>
                  <c:y val="-3.327482881726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F28-47ED-832E-02028AE28672}"/>
                </c:ext>
              </c:extLst>
            </c:dLbl>
            <c:dLbl>
              <c:idx val="2"/>
              <c:layout>
                <c:manualLayout>
                  <c:x val="-4.0700605915583044E-3"/>
                  <c:y val="3.5232171688869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F28-47ED-832E-02028AE286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на 01.01.2021</c:v>
                </c:pt>
                <c:pt idx="1">
                  <c:v>на 01.01.2022</c:v>
                </c:pt>
                <c:pt idx="2">
                  <c:v>на 01.01.2023</c:v>
                </c:pt>
                <c:pt idx="3">
                  <c:v>на 01.01.2024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50.1</c:v>
                </c:pt>
                <c:pt idx="1">
                  <c:v>66.599999999999994</c:v>
                </c:pt>
                <c:pt idx="2">
                  <c:v>83.8</c:v>
                </c:pt>
                <c:pt idx="3">
                  <c:v>83.8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F28-47ED-832E-02028AE28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71"/>
        <c:axId val="181007104"/>
        <c:axId val="181008640"/>
        <c:axId val="181011328"/>
      </c:line3DChart>
      <c:catAx>
        <c:axId val="18100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08640"/>
        <c:crosses val="autoZero"/>
        <c:auto val="1"/>
        <c:lblAlgn val="ctr"/>
        <c:lblOffset val="100"/>
        <c:noMultiLvlLbl val="0"/>
      </c:catAx>
      <c:valAx>
        <c:axId val="18100864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rgbClr val="D60093"/>
              </a:solidFill>
              <a:round/>
            </a:ln>
            <a:effectLst>
              <a:outerShdw blurRad="50800" dist="38100" dir="36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07104"/>
        <c:crosses val="autoZero"/>
        <c:crossBetween val="between"/>
      </c:valAx>
      <c:serAx>
        <c:axId val="181011328"/>
        <c:scaling>
          <c:orientation val="minMax"/>
        </c:scaling>
        <c:delete val="1"/>
        <c:axPos val="b"/>
        <c:majorTickMark val="out"/>
        <c:minorTickMark val="none"/>
        <c:tickLblPos val="none"/>
        <c:crossAx val="181008640"/>
        <c:crosses val="autoZero"/>
      </c:serAx>
      <c:spPr>
        <a:noFill/>
        <a:ln>
          <a:noFill/>
        </a:ln>
        <a:effectLst>
          <a:glow rad="38100">
            <a:schemeClr val="accent1">
              <a:alpha val="40000"/>
            </a:schemeClr>
          </a:glow>
        </a:effectLst>
      </c:spPr>
    </c:plotArea>
    <c:legend>
      <c:legendPos val="b"/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outerShdw blurRad="50800" dist="50800" algn="ctr" rotWithShape="0">
        <a:srgbClr val="000000">
          <a:alpha val="43137"/>
        </a:srgbClr>
      </a:outerShd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08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3942CB-8102-4788-901C-DCB9ADB9CE7A}" type="doc">
      <dgm:prSet loTypeId="urn:microsoft.com/office/officeart/2005/8/layout/balance1" loCatId="relationship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D6E9AAE5-8B17-489B-B1F3-07AA5A9A5CA7}">
      <dgm:prSet phldrT="[Текст]"/>
      <dgm:spPr/>
      <dgm:t>
        <a:bodyPr/>
        <a:lstStyle/>
        <a:p>
          <a:r>
            <a:rPr lang="ru-RU" dirty="0" smtClean="0"/>
            <a:t>2022 год</a:t>
          </a:r>
          <a:endParaRPr lang="ru-RU" dirty="0"/>
        </a:p>
      </dgm:t>
    </dgm:pt>
    <dgm:pt modelId="{BFB66DE7-AA62-411E-8579-A99A934D4650}" type="parTrans" cxnId="{2575F3C9-3868-42A0-BEFD-21835302921D}">
      <dgm:prSet/>
      <dgm:spPr/>
      <dgm:t>
        <a:bodyPr/>
        <a:lstStyle/>
        <a:p>
          <a:endParaRPr lang="ru-RU"/>
        </a:p>
      </dgm:t>
    </dgm:pt>
    <dgm:pt modelId="{95ED3C36-8E45-41B2-9226-67E6A2A7D774}" type="sibTrans" cxnId="{2575F3C9-3868-42A0-BEFD-21835302921D}">
      <dgm:prSet/>
      <dgm:spPr/>
      <dgm:t>
        <a:bodyPr/>
        <a:lstStyle/>
        <a:p>
          <a:endParaRPr lang="ru-RU"/>
        </a:p>
      </dgm:t>
    </dgm:pt>
    <dgm:pt modelId="{646FED04-2994-4078-8034-4E9423A23660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000" dirty="0" smtClean="0"/>
            <a:t>152,6 </a:t>
          </a:r>
          <a:r>
            <a:rPr lang="ru-RU" sz="1000" dirty="0" err="1" smtClean="0"/>
            <a:t>млн.руб</a:t>
          </a:r>
          <a:r>
            <a:rPr lang="ru-RU" sz="1000" dirty="0" smtClean="0"/>
            <a:t>.</a:t>
          </a:r>
          <a:endParaRPr lang="ru-RU" sz="1000" dirty="0"/>
        </a:p>
      </dgm:t>
    </dgm:pt>
    <dgm:pt modelId="{E44BD92E-48C7-442B-BC15-D6859C38D4F2}" type="parTrans" cxnId="{6226EDE1-7606-468D-A369-4F3FFA73CEB8}">
      <dgm:prSet/>
      <dgm:spPr/>
      <dgm:t>
        <a:bodyPr/>
        <a:lstStyle/>
        <a:p>
          <a:endParaRPr lang="ru-RU"/>
        </a:p>
      </dgm:t>
    </dgm:pt>
    <dgm:pt modelId="{5A4BF2C4-6E7D-463C-A3E5-DBD019637331}" type="sibTrans" cxnId="{6226EDE1-7606-468D-A369-4F3FFA73CEB8}">
      <dgm:prSet/>
      <dgm:spPr/>
      <dgm:t>
        <a:bodyPr/>
        <a:lstStyle/>
        <a:p>
          <a:endParaRPr lang="ru-RU"/>
        </a:p>
      </dgm:t>
    </dgm:pt>
    <dgm:pt modelId="{DB046736-53CA-4596-80A7-751499771673}">
      <dgm:prSet phldrT="[Текст]" custT="1"/>
      <dgm:spPr/>
      <dgm:t>
        <a:bodyPr/>
        <a:lstStyle/>
        <a:p>
          <a:r>
            <a:rPr lang="ru-RU" sz="1000" b="1" dirty="0" smtClean="0"/>
            <a:t>2023</a:t>
          </a:r>
          <a:r>
            <a:rPr lang="ru-RU" sz="1000" dirty="0" smtClean="0"/>
            <a:t> год</a:t>
          </a:r>
          <a:endParaRPr lang="ru-RU" sz="1000" dirty="0"/>
        </a:p>
      </dgm:t>
    </dgm:pt>
    <dgm:pt modelId="{1C2A31F1-36F4-4822-8D69-27835386AC18}" type="parTrans" cxnId="{86B2146F-28E3-47DA-8693-D7AA269821E9}">
      <dgm:prSet/>
      <dgm:spPr/>
      <dgm:t>
        <a:bodyPr/>
        <a:lstStyle/>
        <a:p>
          <a:endParaRPr lang="ru-RU"/>
        </a:p>
      </dgm:t>
    </dgm:pt>
    <dgm:pt modelId="{139AA4B5-3282-4B5A-8BDE-34299E03AEFB}" type="sibTrans" cxnId="{86B2146F-28E3-47DA-8693-D7AA269821E9}">
      <dgm:prSet/>
      <dgm:spPr/>
      <dgm:t>
        <a:bodyPr/>
        <a:lstStyle/>
        <a:p>
          <a:endParaRPr lang="ru-RU"/>
        </a:p>
      </dgm:t>
    </dgm:pt>
    <dgm:pt modelId="{9F446363-4E33-444F-8AFF-44351BDDC8E6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000" dirty="0" smtClean="0"/>
            <a:t>173,0 </a:t>
          </a:r>
          <a:r>
            <a:rPr lang="ru-RU" sz="1000" dirty="0" err="1" smtClean="0"/>
            <a:t>млн.руб</a:t>
          </a:r>
          <a:r>
            <a:rPr lang="ru-RU" sz="1000" dirty="0" smtClean="0"/>
            <a:t>.</a:t>
          </a:r>
          <a:endParaRPr lang="ru-RU" sz="1000" dirty="0"/>
        </a:p>
      </dgm:t>
    </dgm:pt>
    <dgm:pt modelId="{7B14AF2D-52E4-4959-BEF2-F2562C86681F}" type="parTrans" cxnId="{A20454C6-3DAD-4907-90C0-C471F1887298}">
      <dgm:prSet/>
      <dgm:spPr/>
      <dgm:t>
        <a:bodyPr/>
        <a:lstStyle/>
        <a:p>
          <a:endParaRPr lang="ru-RU"/>
        </a:p>
      </dgm:t>
    </dgm:pt>
    <dgm:pt modelId="{C9AABFBF-C838-4E3F-AB4A-8B620A6EF230}" type="sibTrans" cxnId="{A20454C6-3DAD-4907-90C0-C471F1887298}">
      <dgm:prSet/>
      <dgm:spPr/>
      <dgm:t>
        <a:bodyPr/>
        <a:lstStyle/>
        <a:p>
          <a:endParaRPr lang="ru-RU"/>
        </a:p>
      </dgm:t>
    </dgm:pt>
    <dgm:pt modelId="{A6175029-E9BC-43C5-B48C-C1279C2A9FFD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000" b="1" dirty="0" smtClean="0"/>
            <a:t>20,4 </a:t>
          </a:r>
          <a:r>
            <a:rPr lang="ru-RU" sz="1000" b="1" dirty="0" err="1" smtClean="0"/>
            <a:t>млн.руб</a:t>
          </a:r>
          <a:r>
            <a:rPr lang="ru-RU" sz="1000" b="1" dirty="0" smtClean="0"/>
            <a:t>.</a:t>
          </a:r>
          <a:endParaRPr lang="ru-RU" sz="1000" b="1" dirty="0"/>
        </a:p>
      </dgm:t>
    </dgm:pt>
    <dgm:pt modelId="{CC98C5E7-9EED-460E-99DC-F73C9C88D9F1}" type="parTrans" cxnId="{FBF6168F-FDDC-476A-9991-F9E7EB1BC62A}">
      <dgm:prSet/>
      <dgm:spPr/>
      <dgm:t>
        <a:bodyPr/>
        <a:lstStyle/>
        <a:p>
          <a:endParaRPr lang="ru-RU"/>
        </a:p>
      </dgm:t>
    </dgm:pt>
    <dgm:pt modelId="{27394BAB-7A04-4FB7-8D37-5F685C84A62A}" type="sibTrans" cxnId="{FBF6168F-FDDC-476A-9991-F9E7EB1BC62A}">
      <dgm:prSet/>
      <dgm:spPr/>
      <dgm:t>
        <a:bodyPr/>
        <a:lstStyle/>
        <a:p>
          <a:endParaRPr lang="ru-RU"/>
        </a:p>
      </dgm:t>
    </dgm:pt>
    <dgm:pt modelId="{7F818DDC-6588-4C61-9C20-A981B3CEE04A}" type="pres">
      <dgm:prSet presAssocID="{623942CB-8102-4788-901C-DCB9ADB9CE7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DFF1DC-8916-4489-9060-92A04856CD78}" type="pres">
      <dgm:prSet presAssocID="{623942CB-8102-4788-901C-DCB9ADB9CE7A}" presName="dummyMaxCanvas" presStyleCnt="0"/>
      <dgm:spPr/>
      <dgm:t>
        <a:bodyPr/>
        <a:lstStyle/>
        <a:p>
          <a:endParaRPr lang="ru-RU"/>
        </a:p>
      </dgm:t>
    </dgm:pt>
    <dgm:pt modelId="{E28B15E6-F7DD-4419-8326-E121FE287F77}" type="pres">
      <dgm:prSet presAssocID="{623942CB-8102-4788-901C-DCB9ADB9CE7A}" presName="parentComposite" presStyleCnt="0"/>
      <dgm:spPr/>
      <dgm:t>
        <a:bodyPr/>
        <a:lstStyle/>
        <a:p>
          <a:endParaRPr lang="ru-RU"/>
        </a:p>
      </dgm:t>
    </dgm:pt>
    <dgm:pt modelId="{6EF5C307-F39D-4024-8CE7-2BC741D34B6E}" type="pres">
      <dgm:prSet presAssocID="{623942CB-8102-4788-901C-DCB9ADB9CE7A}" presName="parent1" presStyleLbl="alignAccFollowNode1" presStyleIdx="0" presStyleCnt="4" custScaleX="100221" custScaleY="5412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99B0A30F-C72B-4468-B710-3DD85FBE33E2}" type="pres">
      <dgm:prSet presAssocID="{623942CB-8102-4788-901C-DCB9ADB9CE7A}" presName="parent2" presStyleLbl="alignAccFollowNode1" presStyleIdx="1" presStyleCnt="4" custScaleX="100221" custScaleY="5412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9EE4853E-1C8E-4C82-9270-8CB1AD3460B1}" type="pres">
      <dgm:prSet presAssocID="{623942CB-8102-4788-901C-DCB9ADB9CE7A}" presName="childrenComposite" presStyleCnt="0"/>
      <dgm:spPr/>
      <dgm:t>
        <a:bodyPr/>
        <a:lstStyle/>
        <a:p>
          <a:endParaRPr lang="ru-RU"/>
        </a:p>
      </dgm:t>
    </dgm:pt>
    <dgm:pt modelId="{BF04DB6C-B4F4-43E4-9CBE-BCD857C95A01}" type="pres">
      <dgm:prSet presAssocID="{623942CB-8102-4788-901C-DCB9ADB9CE7A}" presName="dummyMaxCanvas_ChildArea" presStyleCnt="0"/>
      <dgm:spPr/>
      <dgm:t>
        <a:bodyPr/>
        <a:lstStyle/>
        <a:p>
          <a:endParaRPr lang="ru-RU"/>
        </a:p>
      </dgm:t>
    </dgm:pt>
    <dgm:pt modelId="{76F7CB32-66B9-49B4-98E6-60275F1F216C}" type="pres">
      <dgm:prSet presAssocID="{623942CB-8102-4788-901C-DCB9ADB9CE7A}" presName="fulcrum" presStyleLbl="alignAccFollowNode1" presStyleIdx="2" presStyleCnt="4"/>
      <dgm:spPr>
        <a:ln>
          <a:solidFill>
            <a:schemeClr val="tx2">
              <a:lumMod val="50000"/>
              <a:lumOff val="5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C9B7AFBE-7399-49A7-A085-657C9CE84240}" type="pres">
      <dgm:prSet presAssocID="{623942CB-8102-4788-901C-DCB9ADB9CE7A}" presName="balance_12" presStyleLbl="alignAccFollowNode1" presStyleIdx="3" presStyleCnt="4">
        <dgm:presLayoutVars>
          <dgm:bulletEnabled val="1"/>
        </dgm:presLayoutVars>
      </dgm:prSet>
      <dgm:spPr>
        <a:ln>
          <a:solidFill>
            <a:schemeClr val="tx2">
              <a:lumMod val="50000"/>
              <a:lumOff val="5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D78C47C1-6304-4F40-9E29-CFD568EB4533}" type="pres">
      <dgm:prSet presAssocID="{623942CB-8102-4788-901C-DCB9ADB9CE7A}" presName="right_12_1" presStyleLbl="node1" presStyleIdx="0" presStyleCnt="3" custScaleX="107258" custLinFactNeighborY="105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FD0392-F159-4CA4-A9FF-E0D82535EFB3}" type="pres">
      <dgm:prSet presAssocID="{623942CB-8102-4788-901C-DCB9ADB9CE7A}" presName="right_12_2" presStyleLbl="node1" presStyleIdx="1" presStyleCnt="3" custScaleX="105421" custScaleY="127564" custLinFactNeighborX="-1596" custLinFactNeighborY="-12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D2160-16C7-4A52-B43F-80A7DE7B14BA}" type="pres">
      <dgm:prSet presAssocID="{623942CB-8102-4788-901C-DCB9ADB9CE7A}" presName="left_12_1" presStyleLbl="node1" presStyleIdx="2" presStyleCnt="3" custScaleX="106962" custLinFactNeighborX="2033" custLinFactNeighborY="7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C3CD26-35EA-4E44-9B62-D90F7324F909}" type="presOf" srcId="{D6E9AAE5-8B17-489B-B1F3-07AA5A9A5CA7}" destId="{6EF5C307-F39D-4024-8CE7-2BC741D34B6E}" srcOrd="0" destOrd="0" presId="urn:microsoft.com/office/officeart/2005/8/layout/balance1"/>
    <dgm:cxn modelId="{C382BC1F-C8C7-4668-A8B5-9D034D634ED0}" type="presOf" srcId="{DB046736-53CA-4596-80A7-751499771673}" destId="{99B0A30F-C72B-4468-B710-3DD85FBE33E2}" srcOrd="0" destOrd="0" presId="urn:microsoft.com/office/officeart/2005/8/layout/balance1"/>
    <dgm:cxn modelId="{F1D00398-D681-46D4-A298-E5872FF1A0C2}" type="presOf" srcId="{A6175029-E9BC-43C5-B48C-C1279C2A9FFD}" destId="{51FD0392-F159-4CA4-A9FF-E0D82535EFB3}" srcOrd="0" destOrd="0" presId="urn:microsoft.com/office/officeart/2005/8/layout/balance1"/>
    <dgm:cxn modelId="{6226EDE1-7606-468D-A369-4F3FFA73CEB8}" srcId="{D6E9AAE5-8B17-489B-B1F3-07AA5A9A5CA7}" destId="{646FED04-2994-4078-8034-4E9423A23660}" srcOrd="0" destOrd="0" parTransId="{E44BD92E-48C7-442B-BC15-D6859C38D4F2}" sibTransId="{5A4BF2C4-6E7D-463C-A3E5-DBD019637331}"/>
    <dgm:cxn modelId="{86B2146F-28E3-47DA-8693-D7AA269821E9}" srcId="{623942CB-8102-4788-901C-DCB9ADB9CE7A}" destId="{DB046736-53CA-4596-80A7-751499771673}" srcOrd="1" destOrd="0" parTransId="{1C2A31F1-36F4-4822-8D69-27835386AC18}" sibTransId="{139AA4B5-3282-4B5A-8BDE-34299E03AEFB}"/>
    <dgm:cxn modelId="{FBF6168F-FDDC-476A-9991-F9E7EB1BC62A}" srcId="{DB046736-53CA-4596-80A7-751499771673}" destId="{A6175029-E9BC-43C5-B48C-C1279C2A9FFD}" srcOrd="1" destOrd="0" parTransId="{CC98C5E7-9EED-460E-99DC-F73C9C88D9F1}" sibTransId="{27394BAB-7A04-4FB7-8D37-5F685C84A62A}"/>
    <dgm:cxn modelId="{A01F7D34-9F25-4244-8C1D-F074E67AAD60}" type="presOf" srcId="{623942CB-8102-4788-901C-DCB9ADB9CE7A}" destId="{7F818DDC-6588-4C61-9C20-A981B3CEE04A}" srcOrd="0" destOrd="0" presId="urn:microsoft.com/office/officeart/2005/8/layout/balance1"/>
    <dgm:cxn modelId="{2575F3C9-3868-42A0-BEFD-21835302921D}" srcId="{623942CB-8102-4788-901C-DCB9ADB9CE7A}" destId="{D6E9AAE5-8B17-489B-B1F3-07AA5A9A5CA7}" srcOrd="0" destOrd="0" parTransId="{BFB66DE7-AA62-411E-8579-A99A934D4650}" sibTransId="{95ED3C36-8E45-41B2-9226-67E6A2A7D774}"/>
    <dgm:cxn modelId="{A20454C6-3DAD-4907-90C0-C471F1887298}" srcId="{DB046736-53CA-4596-80A7-751499771673}" destId="{9F446363-4E33-444F-8AFF-44351BDDC8E6}" srcOrd="0" destOrd="0" parTransId="{7B14AF2D-52E4-4959-BEF2-F2562C86681F}" sibTransId="{C9AABFBF-C838-4E3F-AB4A-8B620A6EF230}"/>
    <dgm:cxn modelId="{134C9A88-93F6-4997-9F4A-28F7A469D38C}" type="presOf" srcId="{646FED04-2994-4078-8034-4E9423A23660}" destId="{31DD2160-16C7-4A52-B43F-80A7DE7B14BA}" srcOrd="0" destOrd="0" presId="urn:microsoft.com/office/officeart/2005/8/layout/balance1"/>
    <dgm:cxn modelId="{13E70153-23D3-4578-950F-B9C136ECCE89}" type="presOf" srcId="{9F446363-4E33-444F-8AFF-44351BDDC8E6}" destId="{D78C47C1-6304-4F40-9E29-CFD568EB4533}" srcOrd="0" destOrd="0" presId="urn:microsoft.com/office/officeart/2005/8/layout/balance1"/>
    <dgm:cxn modelId="{79851648-DCD8-4D76-8D04-765754417C59}" type="presParOf" srcId="{7F818DDC-6588-4C61-9C20-A981B3CEE04A}" destId="{F4DFF1DC-8916-4489-9060-92A04856CD78}" srcOrd="0" destOrd="0" presId="urn:microsoft.com/office/officeart/2005/8/layout/balance1"/>
    <dgm:cxn modelId="{5F8653D0-F3A1-4FE6-9685-4D2EB3B14905}" type="presParOf" srcId="{7F818DDC-6588-4C61-9C20-A981B3CEE04A}" destId="{E28B15E6-F7DD-4419-8326-E121FE287F77}" srcOrd="1" destOrd="0" presId="urn:microsoft.com/office/officeart/2005/8/layout/balance1"/>
    <dgm:cxn modelId="{7BECC723-3D3F-4DC8-A436-DFEB8341080D}" type="presParOf" srcId="{E28B15E6-F7DD-4419-8326-E121FE287F77}" destId="{6EF5C307-F39D-4024-8CE7-2BC741D34B6E}" srcOrd="0" destOrd="0" presId="urn:microsoft.com/office/officeart/2005/8/layout/balance1"/>
    <dgm:cxn modelId="{F44710D7-6F67-4B19-9529-A0681B846854}" type="presParOf" srcId="{E28B15E6-F7DD-4419-8326-E121FE287F77}" destId="{99B0A30F-C72B-4468-B710-3DD85FBE33E2}" srcOrd="1" destOrd="0" presId="urn:microsoft.com/office/officeart/2005/8/layout/balance1"/>
    <dgm:cxn modelId="{402E67E3-170B-438B-9C4B-9066A87166A9}" type="presParOf" srcId="{7F818DDC-6588-4C61-9C20-A981B3CEE04A}" destId="{9EE4853E-1C8E-4C82-9270-8CB1AD3460B1}" srcOrd="2" destOrd="0" presId="urn:microsoft.com/office/officeart/2005/8/layout/balance1"/>
    <dgm:cxn modelId="{AEAE8F7B-83F9-44A6-B4B6-A62170E4A839}" type="presParOf" srcId="{9EE4853E-1C8E-4C82-9270-8CB1AD3460B1}" destId="{BF04DB6C-B4F4-43E4-9CBE-BCD857C95A01}" srcOrd="0" destOrd="0" presId="urn:microsoft.com/office/officeart/2005/8/layout/balance1"/>
    <dgm:cxn modelId="{0C52A208-40C2-48BB-A554-A28F2B6AE2CA}" type="presParOf" srcId="{9EE4853E-1C8E-4C82-9270-8CB1AD3460B1}" destId="{76F7CB32-66B9-49B4-98E6-60275F1F216C}" srcOrd="1" destOrd="0" presId="urn:microsoft.com/office/officeart/2005/8/layout/balance1"/>
    <dgm:cxn modelId="{5EEA88F3-0793-4AEE-98D9-97022ECC8956}" type="presParOf" srcId="{9EE4853E-1C8E-4C82-9270-8CB1AD3460B1}" destId="{C9B7AFBE-7399-49A7-A085-657C9CE84240}" srcOrd="2" destOrd="0" presId="urn:microsoft.com/office/officeart/2005/8/layout/balance1"/>
    <dgm:cxn modelId="{B92BB28D-31A0-4841-A547-4A20B1913064}" type="presParOf" srcId="{9EE4853E-1C8E-4C82-9270-8CB1AD3460B1}" destId="{D78C47C1-6304-4F40-9E29-CFD568EB4533}" srcOrd="3" destOrd="0" presId="urn:microsoft.com/office/officeart/2005/8/layout/balance1"/>
    <dgm:cxn modelId="{277074BB-9CDC-4AB0-A09C-A62DE6AABB66}" type="presParOf" srcId="{9EE4853E-1C8E-4C82-9270-8CB1AD3460B1}" destId="{51FD0392-F159-4CA4-A9FF-E0D82535EFB3}" srcOrd="4" destOrd="0" presId="urn:microsoft.com/office/officeart/2005/8/layout/balance1"/>
    <dgm:cxn modelId="{39DF40D5-52E1-4B2F-AEB4-6EAE4154D27A}" type="presParOf" srcId="{9EE4853E-1C8E-4C82-9270-8CB1AD3460B1}" destId="{31DD2160-16C7-4A52-B43F-80A7DE7B14BA}" srcOrd="5" destOrd="0" presId="urn:microsoft.com/office/officeart/2005/8/layout/balance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3942CB-8102-4788-901C-DCB9ADB9CE7A}" type="doc">
      <dgm:prSet loTypeId="urn:microsoft.com/office/officeart/2005/8/layout/balance1" loCatId="relationship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6E9AAE5-8B17-489B-B1F3-07AA5A9A5CA7}">
      <dgm:prSet phldrT="[Текст]"/>
      <dgm:spPr/>
      <dgm:t>
        <a:bodyPr/>
        <a:lstStyle/>
        <a:p>
          <a:r>
            <a:rPr lang="ru-RU" dirty="0" smtClean="0"/>
            <a:t>2022 год</a:t>
          </a:r>
          <a:endParaRPr lang="ru-RU" dirty="0"/>
        </a:p>
      </dgm:t>
    </dgm:pt>
    <dgm:pt modelId="{BFB66DE7-AA62-411E-8579-A99A934D4650}" type="parTrans" cxnId="{2575F3C9-3868-42A0-BEFD-21835302921D}">
      <dgm:prSet/>
      <dgm:spPr/>
      <dgm:t>
        <a:bodyPr/>
        <a:lstStyle/>
        <a:p>
          <a:endParaRPr lang="ru-RU"/>
        </a:p>
      </dgm:t>
    </dgm:pt>
    <dgm:pt modelId="{95ED3C36-8E45-41B2-9226-67E6A2A7D774}" type="sibTrans" cxnId="{2575F3C9-3868-42A0-BEFD-21835302921D}">
      <dgm:prSet/>
      <dgm:spPr/>
      <dgm:t>
        <a:bodyPr/>
        <a:lstStyle/>
        <a:p>
          <a:endParaRPr lang="ru-RU"/>
        </a:p>
      </dgm:t>
    </dgm:pt>
    <dgm:pt modelId="{1278C5AA-B806-4BC5-BFF2-D1AE1CA5148C}">
      <dgm:prSet phldrT="[Текст]"/>
      <dgm:spPr>
        <a:solidFill>
          <a:srgbClr val="92D050"/>
        </a:solidFill>
        <a:ln>
          <a:solidFill>
            <a:schemeClr val="tx2"/>
          </a:solidFill>
        </a:ln>
      </dgm:spPr>
      <dgm:t>
        <a:bodyPr/>
        <a:lstStyle/>
        <a:p>
          <a:r>
            <a:rPr lang="ru-RU" dirty="0" smtClean="0"/>
            <a:t>75,8 </a:t>
          </a:r>
          <a:r>
            <a:rPr lang="ru-RU" dirty="0" err="1" smtClean="0"/>
            <a:t>млн.руб</a:t>
          </a:r>
          <a:r>
            <a:rPr lang="ru-RU" dirty="0" smtClean="0"/>
            <a:t>.</a:t>
          </a:r>
          <a:endParaRPr lang="ru-RU" dirty="0"/>
        </a:p>
      </dgm:t>
    </dgm:pt>
    <dgm:pt modelId="{C1A2A7C0-4D37-416D-AEB6-E5FB9FB12789}" type="parTrans" cxnId="{25A7FCC2-661A-4CAD-8A87-D613219D56AC}">
      <dgm:prSet/>
      <dgm:spPr/>
      <dgm:t>
        <a:bodyPr/>
        <a:lstStyle/>
        <a:p>
          <a:endParaRPr lang="ru-RU"/>
        </a:p>
      </dgm:t>
    </dgm:pt>
    <dgm:pt modelId="{F7B503E7-00D0-4DEA-8281-C3F4F3497B27}" type="sibTrans" cxnId="{25A7FCC2-661A-4CAD-8A87-D613219D56AC}">
      <dgm:prSet/>
      <dgm:spPr/>
      <dgm:t>
        <a:bodyPr/>
        <a:lstStyle/>
        <a:p>
          <a:endParaRPr lang="ru-RU"/>
        </a:p>
      </dgm:t>
    </dgm:pt>
    <dgm:pt modelId="{DB046736-53CA-4596-80A7-751499771673}">
      <dgm:prSet phldrT="[Текст]" custT="1"/>
      <dgm:spPr/>
      <dgm:t>
        <a:bodyPr/>
        <a:lstStyle/>
        <a:p>
          <a:r>
            <a:rPr lang="ru-RU" sz="1000" b="1" dirty="0" smtClean="0"/>
            <a:t>2023</a:t>
          </a:r>
          <a:r>
            <a:rPr lang="ru-RU" sz="900" b="1" dirty="0" smtClean="0"/>
            <a:t> год</a:t>
          </a:r>
          <a:endParaRPr lang="ru-RU" sz="900" b="1" dirty="0"/>
        </a:p>
      </dgm:t>
    </dgm:pt>
    <dgm:pt modelId="{1C2A31F1-36F4-4822-8D69-27835386AC18}" type="parTrans" cxnId="{86B2146F-28E3-47DA-8693-D7AA269821E9}">
      <dgm:prSet/>
      <dgm:spPr/>
      <dgm:t>
        <a:bodyPr/>
        <a:lstStyle/>
        <a:p>
          <a:endParaRPr lang="ru-RU"/>
        </a:p>
      </dgm:t>
    </dgm:pt>
    <dgm:pt modelId="{139AA4B5-3282-4B5A-8BDE-34299E03AEFB}" type="sibTrans" cxnId="{86B2146F-28E3-47DA-8693-D7AA269821E9}">
      <dgm:prSet/>
      <dgm:spPr/>
      <dgm:t>
        <a:bodyPr/>
        <a:lstStyle/>
        <a:p>
          <a:endParaRPr lang="ru-RU"/>
        </a:p>
      </dgm:t>
    </dgm:pt>
    <dgm:pt modelId="{763A3B66-B5BF-40EB-B45A-6B0DDB58BB51}">
      <dgm:prSet phldrT="[Текст]"/>
      <dgm:spPr>
        <a:solidFill>
          <a:srgbClr val="92D050"/>
        </a:solidFill>
        <a:ln>
          <a:solidFill>
            <a:schemeClr val="tx2"/>
          </a:solidFill>
        </a:ln>
      </dgm:spPr>
      <dgm:t>
        <a:bodyPr/>
        <a:lstStyle/>
        <a:p>
          <a:r>
            <a:rPr lang="ru-RU" dirty="0" smtClean="0"/>
            <a:t>85,3 </a:t>
          </a:r>
          <a:r>
            <a:rPr lang="ru-RU" dirty="0" err="1" smtClean="0"/>
            <a:t>млн.руб</a:t>
          </a:r>
          <a:r>
            <a:rPr lang="ru-RU" dirty="0" smtClean="0"/>
            <a:t>.</a:t>
          </a:r>
          <a:endParaRPr lang="ru-RU" dirty="0"/>
        </a:p>
      </dgm:t>
    </dgm:pt>
    <dgm:pt modelId="{373BAD9E-23CE-43DD-B780-E0094B32DBE8}" type="parTrans" cxnId="{976869C9-40DC-4342-B8BA-15F5FF6C8330}">
      <dgm:prSet/>
      <dgm:spPr/>
      <dgm:t>
        <a:bodyPr/>
        <a:lstStyle/>
        <a:p>
          <a:endParaRPr lang="ru-RU"/>
        </a:p>
      </dgm:t>
    </dgm:pt>
    <dgm:pt modelId="{16207F68-7CC1-4BF3-B3F4-34C7D08102A1}" type="sibTrans" cxnId="{976869C9-40DC-4342-B8BA-15F5FF6C8330}">
      <dgm:prSet/>
      <dgm:spPr/>
      <dgm:t>
        <a:bodyPr/>
        <a:lstStyle/>
        <a:p>
          <a:endParaRPr lang="ru-RU"/>
        </a:p>
      </dgm:t>
    </dgm:pt>
    <dgm:pt modelId="{930E3083-0C41-4F48-8FC9-4D8E6ACBF1FD}">
      <dgm:prSet phldrT="[Текст]"/>
      <dgm:spPr>
        <a:solidFill>
          <a:srgbClr val="92D050"/>
        </a:solidFill>
        <a:ln>
          <a:solidFill>
            <a:schemeClr val="tx2"/>
          </a:solidFill>
        </a:ln>
      </dgm:spPr>
      <dgm:t>
        <a:bodyPr/>
        <a:lstStyle/>
        <a:p>
          <a:r>
            <a:rPr lang="ru-RU" dirty="0" smtClean="0"/>
            <a:t>9,5 </a:t>
          </a:r>
          <a:r>
            <a:rPr lang="ru-RU" dirty="0" err="1" smtClean="0"/>
            <a:t>млн.руб</a:t>
          </a:r>
          <a:endParaRPr lang="ru-RU" dirty="0"/>
        </a:p>
      </dgm:t>
    </dgm:pt>
    <dgm:pt modelId="{8E1E16E4-B598-48A0-B425-3DCFBEC7D7EF}" type="parTrans" cxnId="{7F9B7E80-0BB0-41E7-8511-064C690751F4}">
      <dgm:prSet/>
      <dgm:spPr/>
      <dgm:t>
        <a:bodyPr/>
        <a:lstStyle/>
        <a:p>
          <a:endParaRPr lang="ru-RU"/>
        </a:p>
      </dgm:t>
    </dgm:pt>
    <dgm:pt modelId="{0F38D3F5-C9E7-457D-8085-4672886F775B}" type="sibTrans" cxnId="{7F9B7E80-0BB0-41E7-8511-064C690751F4}">
      <dgm:prSet/>
      <dgm:spPr/>
      <dgm:t>
        <a:bodyPr/>
        <a:lstStyle/>
        <a:p>
          <a:endParaRPr lang="ru-RU"/>
        </a:p>
      </dgm:t>
    </dgm:pt>
    <dgm:pt modelId="{7F818DDC-6588-4C61-9C20-A981B3CEE04A}" type="pres">
      <dgm:prSet presAssocID="{623942CB-8102-4788-901C-DCB9ADB9CE7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DFF1DC-8916-4489-9060-92A04856CD78}" type="pres">
      <dgm:prSet presAssocID="{623942CB-8102-4788-901C-DCB9ADB9CE7A}" presName="dummyMaxCanvas" presStyleCnt="0"/>
      <dgm:spPr/>
      <dgm:t>
        <a:bodyPr/>
        <a:lstStyle/>
        <a:p>
          <a:endParaRPr lang="ru-RU"/>
        </a:p>
      </dgm:t>
    </dgm:pt>
    <dgm:pt modelId="{E28B15E6-F7DD-4419-8326-E121FE287F77}" type="pres">
      <dgm:prSet presAssocID="{623942CB-8102-4788-901C-DCB9ADB9CE7A}" presName="parentComposite" presStyleCnt="0"/>
      <dgm:spPr/>
      <dgm:t>
        <a:bodyPr/>
        <a:lstStyle/>
        <a:p>
          <a:endParaRPr lang="ru-RU"/>
        </a:p>
      </dgm:t>
    </dgm:pt>
    <dgm:pt modelId="{6EF5C307-F39D-4024-8CE7-2BC741D34B6E}" type="pres">
      <dgm:prSet presAssocID="{623942CB-8102-4788-901C-DCB9ADB9CE7A}" presName="parent1" presStyleLbl="alignAccFollowNode1" presStyleIdx="0" presStyleCnt="4" custScaleX="95570" custScaleY="51608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99B0A30F-C72B-4468-B710-3DD85FBE33E2}" type="pres">
      <dgm:prSet presAssocID="{623942CB-8102-4788-901C-DCB9ADB9CE7A}" presName="parent2" presStyleLbl="alignAccFollowNode1" presStyleIdx="1" presStyleCnt="4" custScaleX="95570" custScaleY="51608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9EE4853E-1C8E-4C82-9270-8CB1AD3460B1}" type="pres">
      <dgm:prSet presAssocID="{623942CB-8102-4788-901C-DCB9ADB9CE7A}" presName="childrenComposite" presStyleCnt="0"/>
      <dgm:spPr/>
      <dgm:t>
        <a:bodyPr/>
        <a:lstStyle/>
        <a:p>
          <a:endParaRPr lang="ru-RU"/>
        </a:p>
      </dgm:t>
    </dgm:pt>
    <dgm:pt modelId="{BF04DB6C-B4F4-43E4-9CBE-BCD857C95A01}" type="pres">
      <dgm:prSet presAssocID="{623942CB-8102-4788-901C-DCB9ADB9CE7A}" presName="dummyMaxCanvas_ChildArea" presStyleCnt="0"/>
      <dgm:spPr/>
      <dgm:t>
        <a:bodyPr/>
        <a:lstStyle/>
        <a:p>
          <a:endParaRPr lang="ru-RU"/>
        </a:p>
      </dgm:t>
    </dgm:pt>
    <dgm:pt modelId="{76F7CB32-66B9-49B4-98E6-60275F1F216C}" type="pres">
      <dgm:prSet presAssocID="{623942CB-8102-4788-901C-DCB9ADB9CE7A}" presName="fulcrum" presStyleLbl="alignAccFollowNode1" presStyleIdx="2" presStyleCnt="4"/>
      <dgm:spPr>
        <a:ln>
          <a:solidFill>
            <a:schemeClr val="accent6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2E87B199-9189-49AB-B06A-CE3A2B48CEB5}" type="pres">
      <dgm:prSet presAssocID="{623942CB-8102-4788-901C-DCB9ADB9CE7A}" presName="balance_12" presStyleLbl="alignAccFollowNode1" presStyleIdx="3" presStyleCnt="4">
        <dgm:presLayoutVars>
          <dgm:bulletEnabled val="1"/>
        </dgm:presLayoutVars>
      </dgm:prSet>
      <dgm:spPr/>
    </dgm:pt>
    <dgm:pt modelId="{522D9725-4AAB-4AE6-9A4B-7B123229387E}" type="pres">
      <dgm:prSet presAssocID="{623942CB-8102-4788-901C-DCB9ADB9CE7A}" presName="right_12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AFD1AD-A022-4FAA-A413-2960F5847F82}" type="pres">
      <dgm:prSet presAssocID="{623942CB-8102-4788-901C-DCB9ADB9CE7A}" presName="right_12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93231F-DBA6-4EB7-829C-2C9BA79AD00C}" type="pres">
      <dgm:prSet presAssocID="{623942CB-8102-4788-901C-DCB9ADB9CE7A}" presName="left_12_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B2146F-28E3-47DA-8693-D7AA269821E9}" srcId="{623942CB-8102-4788-901C-DCB9ADB9CE7A}" destId="{DB046736-53CA-4596-80A7-751499771673}" srcOrd="1" destOrd="0" parTransId="{1C2A31F1-36F4-4822-8D69-27835386AC18}" sibTransId="{139AA4B5-3282-4B5A-8BDE-34299E03AEFB}"/>
    <dgm:cxn modelId="{14FE461C-F202-493A-A7A3-D32F430966EF}" type="presOf" srcId="{D6E9AAE5-8B17-489B-B1F3-07AA5A9A5CA7}" destId="{6EF5C307-F39D-4024-8CE7-2BC741D34B6E}" srcOrd="0" destOrd="0" presId="urn:microsoft.com/office/officeart/2005/8/layout/balance1"/>
    <dgm:cxn modelId="{73F1AE3C-1B6D-4FEE-A906-959B4841699B}" type="presOf" srcId="{1278C5AA-B806-4BC5-BFF2-D1AE1CA5148C}" destId="{1E93231F-DBA6-4EB7-829C-2C9BA79AD00C}" srcOrd="0" destOrd="0" presId="urn:microsoft.com/office/officeart/2005/8/layout/balance1"/>
    <dgm:cxn modelId="{82211A9E-8E48-43D5-B5F1-F441008FA067}" type="presOf" srcId="{930E3083-0C41-4F48-8FC9-4D8E6ACBF1FD}" destId="{A2AFD1AD-A022-4FAA-A413-2960F5847F82}" srcOrd="0" destOrd="0" presId="urn:microsoft.com/office/officeart/2005/8/layout/balance1"/>
    <dgm:cxn modelId="{2575F3C9-3868-42A0-BEFD-21835302921D}" srcId="{623942CB-8102-4788-901C-DCB9ADB9CE7A}" destId="{D6E9AAE5-8B17-489B-B1F3-07AA5A9A5CA7}" srcOrd="0" destOrd="0" parTransId="{BFB66DE7-AA62-411E-8579-A99A934D4650}" sibTransId="{95ED3C36-8E45-41B2-9226-67E6A2A7D774}"/>
    <dgm:cxn modelId="{976869C9-40DC-4342-B8BA-15F5FF6C8330}" srcId="{DB046736-53CA-4596-80A7-751499771673}" destId="{763A3B66-B5BF-40EB-B45A-6B0DDB58BB51}" srcOrd="0" destOrd="0" parTransId="{373BAD9E-23CE-43DD-B780-E0094B32DBE8}" sibTransId="{16207F68-7CC1-4BF3-B3F4-34C7D08102A1}"/>
    <dgm:cxn modelId="{25A7FCC2-661A-4CAD-8A87-D613219D56AC}" srcId="{D6E9AAE5-8B17-489B-B1F3-07AA5A9A5CA7}" destId="{1278C5AA-B806-4BC5-BFF2-D1AE1CA5148C}" srcOrd="0" destOrd="0" parTransId="{C1A2A7C0-4D37-416D-AEB6-E5FB9FB12789}" sibTransId="{F7B503E7-00D0-4DEA-8281-C3F4F3497B27}"/>
    <dgm:cxn modelId="{36E90B3A-2380-468E-9C0C-265F395BAAA7}" type="presOf" srcId="{763A3B66-B5BF-40EB-B45A-6B0DDB58BB51}" destId="{522D9725-4AAB-4AE6-9A4B-7B123229387E}" srcOrd="0" destOrd="0" presId="urn:microsoft.com/office/officeart/2005/8/layout/balance1"/>
    <dgm:cxn modelId="{69DC1849-F715-4DC2-BA43-48F1A2ABF934}" type="presOf" srcId="{DB046736-53CA-4596-80A7-751499771673}" destId="{99B0A30F-C72B-4468-B710-3DD85FBE33E2}" srcOrd="0" destOrd="0" presId="urn:microsoft.com/office/officeart/2005/8/layout/balance1"/>
    <dgm:cxn modelId="{684EC29E-3EF7-4933-B6F9-5ACE0D408A14}" type="presOf" srcId="{623942CB-8102-4788-901C-DCB9ADB9CE7A}" destId="{7F818DDC-6588-4C61-9C20-A981B3CEE04A}" srcOrd="0" destOrd="0" presId="urn:microsoft.com/office/officeart/2005/8/layout/balance1"/>
    <dgm:cxn modelId="{7F9B7E80-0BB0-41E7-8511-064C690751F4}" srcId="{DB046736-53CA-4596-80A7-751499771673}" destId="{930E3083-0C41-4F48-8FC9-4D8E6ACBF1FD}" srcOrd="1" destOrd="0" parTransId="{8E1E16E4-B598-48A0-B425-3DCFBEC7D7EF}" sibTransId="{0F38D3F5-C9E7-457D-8085-4672886F775B}"/>
    <dgm:cxn modelId="{C510B185-948D-4F35-9024-62EAA4FD1DDB}" type="presParOf" srcId="{7F818DDC-6588-4C61-9C20-A981B3CEE04A}" destId="{F4DFF1DC-8916-4489-9060-92A04856CD78}" srcOrd="0" destOrd="0" presId="urn:microsoft.com/office/officeart/2005/8/layout/balance1"/>
    <dgm:cxn modelId="{3CB04638-6CEE-4CC8-87A8-DC25D18DCD72}" type="presParOf" srcId="{7F818DDC-6588-4C61-9C20-A981B3CEE04A}" destId="{E28B15E6-F7DD-4419-8326-E121FE287F77}" srcOrd="1" destOrd="0" presId="urn:microsoft.com/office/officeart/2005/8/layout/balance1"/>
    <dgm:cxn modelId="{A8BBB9CC-8FD6-4B34-9E7B-519F5565731F}" type="presParOf" srcId="{E28B15E6-F7DD-4419-8326-E121FE287F77}" destId="{6EF5C307-F39D-4024-8CE7-2BC741D34B6E}" srcOrd="0" destOrd="0" presId="urn:microsoft.com/office/officeart/2005/8/layout/balance1"/>
    <dgm:cxn modelId="{8F719BC8-C518-478F-B130-CDB23E6AF18D}" type="presParOf" srcId="{E28B15E6-F7DD-4419-8326-E121FE287F77}" destId="{99B0A30F-C72B-4468-B710-3DD85FBE33E2}" srcOrd="1" destOrd="0" presId="urn:microsoft.com/office/officeart/2005/8/layout/balance1"/>
    <dgm:cxn modelId="{3B30105C-E3E4-46AC-905D-3909D786AFE4}" type="presParOf" srcId="{7F818DDC-6588-4C61-9C20-A981B3CEE04A}" destId="{9EE4853E-1C8E-4C82-9270-8CB1AD3460B1}" srcOrd="2" destOrd="0" presId="urn:microsoft.com/office/officeart/2005/8/layout/balance1"/>
    <dgm:cxn modelId="{EF361ED8-5643-46FB-BFCD-B398FFFDB732}" type="presParOf" srcId="{9EE4853E-1C8E-4C82-9270-8CB1AD3460B1}" destId="{BF04DB6C-B4F4-43E4-9CBE-BCD857C95A01}" srcOrd="0" destOrd="0" presId="urn:microsoft.com/office/officeart/2005/8/layout/balance1"/>
    <dgm:cxn modelId="{30074D16-1452-4871-9C39-25FC36DA2721}" type="presParOf" srcId="{9EE4853E-1C8E-4C82-9270-8CB1AD3460B1}" destId="{76F7CB32-66B9-49B4-98E6-60275F1F216C}" srcOrd="1" destOrd="0" presId="urn:microsoft.com/office/officeart/2005/8/layout/balance1"/>
    <dgm:cxn modelId="{4C388DE2-8C89-4752-9C6A-DE59596CCB96}" type="presParOf" srcId="{9EE4853E-1C8E-4C82-9270-8CB1AD3460B1}" destId="{2E87B199-9189-49AB-B06A-CE3A2B48CEB5}" srcOrd="2" destOrd="0" presId="urn:microsoft.com/office/officeart/2005/8/layout/balance1"/>
    <dgm:cxn modelId="{67E9D579-BB97-45AF-A423-7A33C95B489C}" type="presParOf" srcId="{9EE4853E-1C8E-4C82-9270-8CB1AD3460B1}" destId="{522D9725-4AAB-4AE6-9A4B-7B123229387E}" srcOrd="3" destOrd="0" presId="urn:microsoft.com/office/officeart/2005/8/layout/balance1"/>
    <dgm:cxn modelId="{3DAE49A1-A1D8-4C5F-8841-6DE148E81D6F}" type="presParOf" srcId="{9EE4853E-1C8E-4C82-9270-8CB1AD3460B1}" destId="{A2AFD1AD-A022-4FAA-A413-2960F5847F82}" srcOrd="4" destOrd="0" presId="urn:microsoft.com/office/officeart/2005/8/layout/balance1"/>
    <dgm:cxn modelId="{A1B5255B-20D2-449B-BE76-39BB0073BDB3}" type="presParOf" srcId="{9EE4853E-1C8E-4C82-9270-8CB1AD3460B1}" destId="{1E93231F-DBA6-4EB7-829C-2C9BA79AD00C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3942CB-8102-4788-901C-DCB9ADB9CE7A}" type="doc">
      <dgm:prSet loTypeId="urn:microsoft.com/office/officeart/2005/8/layout/balance1" loCatId="relationship" qsTypeId="urn:microsoft.com/office/officeart/2005/8/quickstyle/3d2#1" qsCatId="3D" csTypeId="urn:microsoft.com/office/officeart/2005/8/colors/accent4_5" csCatId="accent4" phldr="1"/>
      <dgm:spPr/>
      <dgm:t>
        <a:bodyPr/>
        <a:lstStyle/>
        <a:p>
          <a:endParaRPr lang="ru-RU"/>
        </a:p>
      </dgm:t>
    </dgm:pt>
    <dgm:pt modelId="{D6E9AAE5-8B17-489B-B1F3-07AA5A9A5CA7}">
      <dgm:prSet phldrT="[Текст]"/>
      <dgm:spPr/>
      <dgm:t>
        <a:bodyPr/>
        <a:lstStyle/>
        <a:p>
          <a:r>
            <a:rPr lang="ru-RU" dirty="0" smtClean="0"/>
            <a:t>2022 год</a:t>
          </a:r>
          <a:endParaRPr lang="ru-RU" dirty="0"/>
        </a:p>
      </dgm:t>
    </dgm:pt>
    <dgm:pt modelId="{BFB66DE7-AA62-411E-8579-A99A934D4650}" type="parTrans" cxnId="{2575F3C9-3868-42A0-BEFD-21835302921D}">
      <dgm:prSet/>
      <dgm:spPr/>
      <dgm:t>
        <a:bodyPr/>
        <a:lstStyle/>
        <a:p>
          <a:endParaRPr lang="ru-RU"/>
        </a:p>
      </dgm:t>
    </dgm:pt>
    <dgm:pt modelId="{95ED3C36-8E45-41B2-9226-67E6A2A7D774}" type="sibTrans" cxnId="{2575F3C9-3868-42A0-BEFD-21835302921D}">
      <dgm:prSet/>
      <dgm:spPr/>
      <dgm:t>
        <a:bodyPr/>
        <a:lstStyle/>
        <a:p>
          <a:endParaRPr lang="ru-RU"/>
        </a:p>
      </dgm:t>
    </dgm:pt>
    <dgm:pt modelId="{646FED04-2994-4078-8034-4E9423A23660}">
      <dgm:prSet phldrT="[Текст]"/>
      <dgm:spPr>
        <a:ln>
          <a:solidFill>
            <a:schemeClr val="tx2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1,98  </a:t>
          </a:r>
          <a:r>
            <a:rPr lang="ru-RU" dirty="0" err="1" smtClean="0">
              <a:solidFill>
                <a:schemeClr val="tx1"/>
              </a:solidFill>
            </a:rPr>
            <a:t>млн.руб</a:t>
          </a:r>
          <a:r>
            <a:rPr lang="ru-RU" dirty="0" smtClean="0">
              <a:solidFill>
                <a:schemeClr val="tx1"/>
              </a:solidFill>
            </a:rPr>
            <a:t>.</a:t>
          </a:r>
          <a:endParaRPr lang="ru-RU" dirty="0">
            <a:solidFill>
              <a:schemeClr val="tx1"/>
            </a:solidFill>
          </a:endParaRPr>
        </a:p>
      </dgm:t>
    </dgm:pt>
    <dgm:pt modelId="{E44BD92E-48C7-442B-BC15-D6859C38D4F2}" type="parTrans" cxnId="{6226EDE1-7606-468D-A369-4F3FFA73CEB8}">
      <dgm:prSet/>
      <dgm:spPr/>
      <dgm:t>
        <a:bodyPr/>
        <a:lstStyle/>
        <a:p>
          <a:endParaRPr lang="ru-RU"/>
        </a:p>
      </dgm:t>
    </dgm:pt>
    <dgm:pt modelId="{5A4BF2C4-6E7D-463C-A3E5-DBD019637331}" type="sibTrans" cxnId="{6226EDE1-7606-468D-A369-4F3FFA73CEB8}">
      <dgm:prSet/>
      <dgm:spPr/>
      <dgm:t>
        <a:bodyPr/>
        <a:lstStyle/>
        <a:p>
          <a:endParaRPr lang="ru-RU"/>
        </a:p>
      </dgm:t>
    </dgm:pt>
    <dgm:pt modelId="{DB046736-53CA-4596-80A7-751499771673}">
      <dgm:prSet phldrT="[Текст]" custT="1"/>
      <dgm:spPr/>
      <dgm:t>
        <a:bodyPr/>
        <a:lstStyle/>
        <a:p>
          <a:r>
            <a:rPr lang="ru-RU" sz="900" b="1" dirty="0" smtClean="0"/>
            <a:t>2023 </a:t>
          </a:r>
          <a:r>
            <a:rPr lang="ru-RU" sz="1000" b="1" dirty="0" smtClean="0"/>
            <a:t>год</a:t>
          </a:r>
          <a:endParaRPr lang="ru-RU" sz="1000" b="1" dirty="0"/>
        </a:p>
      </dgm:t>
    </dgm:pt>
    <dgm:pt modelId="{1C2A31F1-36F4-4822-8D69-27835386AC18}" type="parTrans" cxnId="{86B2146F-28E3-47DA-8693-D7AA269821E9}">
      <dgm:prSet/>
      <dgm:spPr/>
      <dgm:t>
        <a:bodyPr/>
        <a:lstStyle/>
        <a:p>
          <a:endParaRPr lang="ru-RU"/>
        </a:p>
      </dgm:t>
    </dgm:pt>
    <dgm:pt modelId="{139AA4B5-3282-4B5A-8BDE-34299E03AEFB}" type="sibTrans" cxnId="{86B2146F-28E3-47DA-8693-D7AA269821E9}">
      <dgm:prSet/>
      <dgm:spPr/>
      <dgm:t>
        <a:bodyPr/>
        <a:lstStyle/>
        <a:p>
          <a:endParaRPr lang="ru-RU"/>
        </a:p>
      </dgm:t>
    </dgm:pt>
    <dgm:pt modelId="{9F446363-4E33-444F-8AFF-44351BDDC8E6}">
      <dgm:prSet phldrT="[Текст]"/>
      <dgm:spPr>
        <a:ln>
          <a:solidFill>
            <a:schemeClr val="tx2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2,74 </a:t>
          </a:r>
          <a:r>
            <a:rPr lang="ru-RU" dirty="0" err="1" smtClean="0">
              <a:solidFill>
                <a:schemeClr val="tx1"/>
              </a:solidFill>
            </a:rPr>
            <a:t>млн.руб</a:t>
          </a:r>
          <a:r>
            <a:rPr lang="ru-RU" dirty="0" smtClean="0">
              <a:solidFill>
                <a:schemeClr val="tx1"/>
              </a:solidFill>
            </a:rPr>
            <a:t>.</a:t>
          </a:r>
          <a:endParaRPr lang="ru-RU" dirty="0">
            <a:solidFill>
              <a:schemeClr val="tx1"/>
            </a:solidFill>
          </a:endParaRPr>
        </a:p>
      </dgm:t>
    </dgm:pt>
    <dgm:pt modelId="{7B14AF2D-52E4-4959-BEF2-F2562C86681F}" type="parTrans" cxnId="{A20454C6-3DAD-4907-90C0-C471F1887298}">
      <dgm:prSet/>
      <dgm:spPr/>
      <dgm:t>
        <a:bodyPr/>
        <a:lstStyle/>
        <a:p>
          <a:endParaRPr lang="ru-RU"/>
        </a:p>
      </dgm:t>
    </dgm:pt>
    <dgm:pt modelId="{C9AABFBF-C838-4E3F-AB4A-8B620A6EF230}" type="sibTrans" cxnId="{A20454C6-3DAD-4907-90C0-C471F1887298}">
      <dgm:prSet/>
      <dgm:spPr/>
      <dgm:t>
        <a:bodyPr/>
        <a:lstStyle/>
        <a:p>
          <a:endParaRPr lang="ru-RU"/>
        </a:p>
      </dgm:t>
    </dgm:pt>
    <dgm:pt modelId="{9710239F-75D4-478E-A20B-1D4D4CA80D94}">
      <dgm:prSet phldrT="[Текст]"/>
      <dgm:spPr/>
      <dgm:t>
        <a:bodyPr/>
        <a:lstStyle/>
        <a:p>
          <a:endParaRPr lang="ru-RU" dirty="0"/>
        </a:p>
      </dgm:t>
    </dgm:pt>
    <dgm:pt modelId="{B996C865-4EA5-49D3-A7C3-637070CB1434}" type="parTrans" cxnId="{73042580-7D4C-4EB5-B991-C9BCEC1CED94}">
      <dgm:prSet/>
      <dgm:spPr/>
      <dgm:t>
        <a:bodyPr/>
        <a:lstStyle/>
        <a:p>
          <a:endParaRPr lang="ru-RU"/>
        </a:p>
      </dgm:t>
    </dgm:pt>
    <dgm:pt modelId="{20324C44-7593-4DC1-8AEC-66A44BED7608}" type="sibTrans" cxnId="{73042580-7D4C-4EB5-B991-C9BCEC1CED94}">
      <dgm:prSet/>
      <dgm:spPr/>
      <dgm:t>
        <a:bodyPr/>
        <a:lstStyle/>
        <a:p>
          <a:endParaRPr lang="ru-RU"/>
        </a:p>
      </dgm:t>
    </dgm:pt>
    <dgm:pt modelId="{E02952CA-5623-46A3-893F-3E321EE68DE7}">
      <dgm:prSet phldrT="[Текст]"/>
      <dgm:spPr>
        <a:ln>
          <a:solidFill>
            <a:schemeClr val="tx2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0,76 </a:t>
          </a:r>
          <a:r>
            <a:rPr lang="ru-RU" dirty="0" err="1" smtClean="0">
              <a:solidFill>
                <a:schemeClr val="tx1"/>
              </a:solidFill>
            </a:rPr>
            <a:t>млн.руб</a:t>
          </a:r>
          <a:r>
            <a:rPr lang="ru-RU" dirty="0" smtClean="0">
              <a:solidFill>
                <a:schemeClr val="tx1"/>
              </a:solidFill>
            </a:rPr>
            <a:t>.</a:t>
          </a:r>
          <a:endParaRPr lang="ru-RU" dirty="0">
            <a:solidFill>
              <a:schemeClr val="tx1"/>
            </a:solidFill>
          </a:endParaRPr>
        </a:p>
      </dgm:t>
    </dgm:pt>
    <dgm:pt modelId="{BAD9DB40-1A35-4973-8D10-42EABA70F2E1}" type="parTrans" cxnId="{65375CDB-E2B0-4838-9F66-51941C71451D}">
      <dgm:prSet/>
      <dgm:spPr/>
      <dgm:t>
        <a:bodyPr/>
        <a:lstStyle/>
        <a:p>
          <a:endParaRPr lang="ru-RU"/>
        </a:p>
      </dgm:t>
    </dgm:pt>
    <dgm:pt modelId="{B7F40AEA-4466-403E-857B-D72A5EFB7800}" type="sibTrans" cxnId="{65375CDB-E2B0-4838-9F66-51941C71451D}">
      <dgm:prSet/>
      <dgm:spPr/>
      <dgm:t>
        <a:bodyPr/>
        <a:lstStyle/>
        <a:p>
          <a:endParaRPr lang="ru-RU"/>
        </a:p>
      </dgm:t>
    </dgm:pt>
    <dgm:pt modelId="{7F818DDC-6588-4C61-9C20-A981B3CEE04A}" type="pres">
      <dgm:prSet presAssocID="{623942CB-8102-4788-901C-DCB9ADB9CE7A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DFF1DC-8916-4489-9060-92A04856CD78}" type="pres">
      <dgm:prSet presAssocID="{623942CB-8102-4788-901C-DCB9ADB9CE7A}" presName="dummyMaxCanvas" presStyleCnt="0"/>
      <dgm:spPr/>
    </dgm:pt>
    <dgm:pt modelId="{E28B15E6-F7DD-4419-8326-E121FE287F77}" type="pres">
      <dgm:prSet presAssocID="{623942CB-8102-4788-901C-DCB9ADB9CE7A}" presName="parentComposite" presStyleCnt="0"/>
      <dgm:spPr/>
    </dgm:pt>
    <dgm:pt modelId="{6EF5C307-F39D-4024-8CE7-2BC741D34B6E}" type="pres">
      <dgm:prSet presAssocID="{623942CB-8102-4788-901C-DCB9ADB9CE7A}" presName="parent1" presStyleLbl="alignAccFollowNode1" presStyleIdx="0" presStyleCnt="4" custScaleX="105157" custScaleY="56785" custLinFactNeighborX="-1295" custLinFactNeighborY="35896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99B0A30F-C72B-4468-B710-3DD85FBE33E2}" type="pres">
      <dgm:prSet presAssocID="{623942CB-8102-4788-901C-DCB9ADB9CE7A}" presName="parent2" presStyleLbl="alignAccFollowNode1" presStyleIdx="1" presStyleCnt="4" custScaleX="105157" custScaleY="56785" custLinFactNeighborX="639" custLinFactNeighborY="39070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9EE4853E-1C8E-4C82-9270-8CB1AD3460B1}" type="pres">
      <dgm:prSet presAssocID="{623942CB-8102-4788-901C-DCB9ADB9CE7A}" presName="childrenComposite" presStyleCnt="0"/>
      <dgm:spPr/>
    </dgm:pt>
    <dgm:pt modelId="{BF04DB6C-B4F4-43E4-9CBE-BCD857C95A01}" type="pres">
      <dgm:prSet presAssocID="{623942CB-8102-4788-901C-DCB9ADB9CE7A}" presName="dummyMaxCanvas_ChildArea" presStyleCnt="0"/>
      <dgm:spPr/>
    </dgm:pt>
    <dgm:pt modelId="{76F7CB32-66B9-49B4-98E6-60275F1F216C}" type="pres">
      <dgm:prSet presAssocID="{623942CB-8102-4788-901C-DCB9ADB9CE7A}" presName="fulcrum" presStyleLbl="alignAccFollowNode1" presStyleIdx="2" presStyleCnt="4"/>
      <dgm:spPr/>
    </dgm:pt>
    <dgm:pt modelId="{7ED2DAB8-356D-4E29-99C9-183F4D1E9CEC}" type="pres">
      <dgm:prSet presAssocID="{623942CB-8102-4788-901C-DCB9ADB9CE7A}" presName="balance_12" presStyleLbl="alignAccFollowNode1" presStyleIdx="3" presStyleCnt="4">
        <dgm:presLayoutVars>
          <dgm:bulletEnabled val="1"/>
        </dgm:presLayoutVars>
      </dgm:prSet>
      <dgm:spPr/>
    </dgm:pt>
    <dgm:pt modelId="{AF72E638-DAE3-4414-B5B5-7E4B9F29ADB2}" type="pres">
      <dgm:prSet presAssocID="{623942CB-8102-4788-901C-DCB9ADB9CE7A}" presName="right_12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388ED-61E4-44D5-A979-E954F0FC29EF}" type="pres">
      <dgm:prSet presAssocID="{623942CB-8102-4788-901C-DCB9ADB9CE7A}" presName="right_12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5B4876-5A68-4F20-B1F0-F32823586540}" type="pres">
      <dgm:prSet presAssocID="{623942CB-8102-4788-901C-DCB9ADB9CE7A}" presName="left_12_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8BC164-D903-4F32-BFE6-45EDB87B89EF}" type="presOf" srcId="{E02952CA-5623-46A3-893F-3E321EE68DE7}" destId="{B1F388ED-61E4-44D5-A979-E954F0FC29EF}" srcOrd="0" destOrd="0" presId="urn:microsoft.com/office/officeart/2005/8/layout/balance1"/>
    <dgm:cxn modelId="{65375CDB-E2B0-4838-9F66-51941C71451D}" srcId="{DB046736-53CA-4596-80A7-751499771673}" destId="{E02952CA-5623-46A3-893F-3E321EE68DE7}" srcOrd="1" destOrd="0" parTransId="{BAD9DB40-1A35-4973-8D10-42EABA70F2E1}" sibTransId="{B7F40AEA-4466-403E-857B-D72A5EFB7800}"/>
    <dgm:cxn modelId="{A231A4BF-4F53-41BE-97A0-3882135D6500}" type="presOf" srcId="{9F446363-4E33-444F-8AFF-44351BDDC8E6}" destId="{AF72E638-DAE3-4414-B5B5-7E4B9F29ADB2}" srcOrd="0" destOrd="0" presId="urn:microsoft.com/office/officeart/2005/8/layout/balance1"/>
    <dgm:cxn modelId="{73042580-7D4C-4EB5-B991-C9BCEC1CED94}" srcId="{623942CB-8102-4788-901C-DCB9ADB9CE7A}" destId="{9710239F-75D4-478E-A20B-1D4D4CA80D94}" srcOrd="2" destOrd="0" parTransId="{B996C865-4EA5-49D3-A7C3-637070CB1434}" sibTransId="{20324C44-7593-4DC1-8AEC-66A44BED7608}"/>
    <dgm:cxn modelId="{86B2146F-28E3-47DA-8693-D7AA269821E9}" srcId="{623942CB-8102-4788-901C-DCB9ADB9CE7A}" destId="{DB046736-53CA-4596-80A7-751499771673}" srcOrd="1" destOrd="0" parTransId="{1C2A31F1-36F4-4822-8D69-27835386AC18}" sibTransId="{139AA4B5-3282-4B5A-8BDE-34299E03AEFB}"/>
    <dgm:cxn modelId="{22D7790B-44A4-4687-95D7-AE441BBD02ED}" type="presOf" srcId="{DB046736-53CA-4596-80A7-751499771673}" destId="{99B0A30F-C72B-4468-B710-3DD85FBE33E2}" srcOrd="0" destOrd="0" presId="urn:microsoft.com/office/officeart/2005/8/layout/balance1"/>
    <dgm:cxn modelId="{17941624-C3E3-48DD-A041-3E3236A702D6}" type="presOf" srcId="{646FED04-2994-4078-8034-4E9423A23660}" destId="{ED5B4876-5A68-4F20-B1F0-F32823586540}" srcOrd="0" destOrd="0" presId="urn:microsoft.com/office/officeart/2005/8/layout/balance1"/>
    <dgm:cxn modelId="{2575F3C9-3868-42A0-BEFD-21835302921D}" srcId="{623942CB-8102-4788-901C-DCB9ADB9CE7A}" destId="{D6E9AAE5-8B17-489B-B1F3-07AA5A9A5CA7}" srcOrd="0" destOrd="0" parTransId="{BFB66DE7-AA62-411E-8579-A99A934D4650}" sibTransId="{95ED3C36-8E45-41B2-9226-67E6A2A7D774}"/>
    <dgm:cxn modelId="{6226EDE1-7606-468D-A369-4F3FFA73CEB8}" srcId="{D6E9AAE5-8B17-489B-B1F3-07AA5A9A5CA7}" destId="{646FED04-2994-4078-8034-4E9423A23660}" srcOrd="0" destOrd="0" parTransId="{E44BD92E-48C7-442B-BC15-D6859C38D4F2}" sibTransId="{5A4BF2C4-6E7D-463C-A3E5-DBD019637331}"/>
    <dgm:cxn modelId="{12FB7381-8892-4154-81DE-334AC60B71D6}" type="presOf" srcId="{D6E9AAE5-8B17-489B-B1F3-07AA5A9A5CA7}" destId="{6EF5C307-F39D-4024-8CE7-2BC741D34B6E}" srcOrd="0" destOrd="0" presId="urn:microsoft.com/office/officeart/2005/8/layout/balance1"/>
    <dgm:cxn modelId="{8DF50719-BB39-4A82-8E81-052E38E6D2C3}" type="presOf" srcId="{623942CB-8102-4788-901C-DCB9ADB9CE7A}" destId="{7F818DDC-6588-4C61-9C20-A981B3CEE04A}" srcOrd="0" destOrd="0" presId="urn:microsoft.com/office/officeart/2005/8/layout/balance1"/>
    <dgm:cxn modelId="{A20454C6-3DAD-4907-90C0-C471F1887298}" srcId="{DB046736-53CA-4596-80A7-751499771673}" destId="{9F446363-4E33-444F-8AFF-44351BDDC8E6}" srcOrd="0" destOrd="0" parTransId="{7B14AF2D-52E4-4959-BEF2-F2562C86681F}" sibTransId="{C9AABFBF-C838-4E3F-AB4A-8B620A6EF230}"/>
    <dgm:cxn modelId="{8D5313F2-25F5-4FCF-9195-9A6E2D32813D}" type="presParOf" srcId="{7F818DDC-6588-4C61-9C20-A981B3CEE04A}" destId="{F4DFF1DC-8916-4489-9060-92A04856CD78}" srcOrd="0" destOrd="0" presId="urn:microsoft.com/office/officeart/2005/8/layout/balance1"/>
    <dgm:cxn modelId="{DC07ED2A-F69C-4389-8044-302542F7BF42}" type="presParOf" srcId="{7F818DDC-6588-4C61-9C20-A981B3CEE04A}" destId="{E28B15E6-F7DD-4419-8326-E121FE287F77}" srcOrd="1" destOrd="0" presId="urn:microsoft.com/office/officeart/2005/8/layout/balance1"/>
    <dgm:cxn modelId="{B7A3D38D-729B-420C-88BC-666B8F64065B}" type="presParOf" srcId="{E28B15E6-F7DD-4419-8326-E121FE287F77}" destId="{6EF5C307-F39D-4024-8CE7-2BC741D34B6E}" srcOrd="0" destOrd="0" presId="urn:microsoft.com/office/officeart/2005/8/layout/balance1"/>
    <dgm:cxn modelId="{A851359C-8754-49FD-87F6-3701288208D7}" type="presParOf" srcId="{E28B15E6-F7DD-4419-8326-E121FE287F77}" destId="{99B0A30F-C72B-4468-B710-3DD85FBE33E2}" srcOrd="1" destOrd="0" presId="urn:microsoft.com/office/officeart/2005/8/layout/balance1"/>
    <dgm:cxn modelId="{2B4207AC-C0DD-4DB4-AC23-092C4DA303D4}" type="presParOf" srcId="{7F818DDC-6588-4C61-9C20-A981B3CEE04A}" destId="{9EE4853E-1C8E-4C82-9270-8CB1AD3460B1}" srcOrd="2" destOrd="0" presId="urn:microsoft.com/office/officeart/2005/8/layout/balance1"/>
    <dgm:cxn modelId="{CB23D0BB-5FED-4053-BF13-DB8350B0C812}" type="presParOf" srcId="{9EE4853E-1C8E-4C82-9270-8CB1AD3460B1}" destId="{BF04DB6C-B4F4-43E4-9CBE-BCD857C95A01}" srcOrd="0" destOrd="0" presId="urn:microsoft.com/office/officeart/2005/8/layout/balance1"/>
    <dgm:cxn modelId="{24CB32FB-0B20-425A-829F-1A7AB9BFFEBC}" type="presParOf" srcId="{9EE4853E-1C8E-4C82-9270-8CB1AD3460B1}" destId="{76F7CB32-66B9-49B4-98E6-60275F1F216C}" srcOrd="1" destOrd="0" presId="urn:microsoft.com/office/officeart/2005/8/layout/balance1"/>
    <dgm:cxn modelId="{5F586BFA-80CB-4B62-8B59-8C418DDC3779}" type="presParOf" srcId="{9EE4853E-1C8E-4C82-9270-8CB1AD3460B1}" destId="{7ED2DAB8-356D-4E29-99C9-183F4D1E9CEC}" srcOrd="2" destOrd="0" presId="urn:microsoft.com/office/officeart/2005/8/layout/balance1"/>
    <dgm:cxn modelId="{DD53C50B-8E18-4FB8-9DB6-975EBFD64C11}" type="presParOf" srcId="{9EE4853E-1C8E-4C82-9270-8CB1AD3460B1}" destId="{AF72E638-DAE3-4414-B5B5-7E4B9F29ADB2}" srcOrd="3" destOrd="0" presId="urn:microsoft.com/office/officeart/2005/8/layout/balance1"/>
    <dgm:cxn modelId="{3A155B7D-EDD5-4907-AF25-696E32FBD475}" type="presParOf" srcId="{9EE4853E-1C8E-4C82-9270-8CB1AD3460B1}" destId="{B1F388ED-61E4-44D5-A979-E954F0FC29EF}" srcOrd="4" destOrd="0" presId="urn:microsoft.com/office/officeart/2005/8/layout/balance1"/>
    <dgm:cxn modelId="{098553C3-0813-4292-B49B-8EB5753BAEE6}" type="presParOf" srcId="{9EE4853E-1C8E-4C82-9270-8CB1AD3460B1}" destId="{ED5B4876-5A68-4F20-B1F0-F32823586540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B5301F-EF93-402C-A538-31A6719D0ACB}" type="doc">
      <dgm:prSet loTypeId="urn:microsoft.com/office/officeart/2008/layout/BendingPictureCaptionList" loCatId="picture" qsTypeId="urn:microsoft.com/office/officeart/2005/8/quickstyle/3d4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4AD5646A-8B9D-4EC2-AEED-6841629C9A91}">
      <dgm:prSet phldrT="[Текст]" custT="1"/>
      <dgm:spPr/>
      <dgm:t>
        <a:bodyPr/>
        <a:lstStyle/>
        <a:p>
          <a:r>
            <a:rPr lang="ru-RU" sz="1100" dirty="0" smtClean="0"/>
            <a:t>ПП «Развитие системы обращения с отходами»</a:t>
          </a:r>
          <a:endParaRPr lang="ru-RU" sz="1100" dirty="0"/>
        </a:p>
      </dgm:t>
    </dgm:pt>
    <dgm:pt modelId="{1F3023E5-0ABE-4BC9-BC2C-76B707F69C77}" type="parTrans" cxnId="{187A4672-3427-4FF2-93D3-2B9EE37F7F8B}">
      <dgm:prSet/>
      <dgm:spPr/>
      <dgm:t>
        <a:bodyPr/>
        <a:lstStyle/>
        <a:p>
          <a:endParaRPr lang="ru-RU"/>
        </a:p>
      </dgm:t>
    </dgm:pt>
    <dgm:pt modelId="{8664A10C-0123-40D2-A11C-CDCF6668DB70}" type="sibTrans" cxnId="{187A4672-3427-4FF2-93D3-2B9EE37F7F8B}">
      <dgm:prSet/>
      <dgm:spPr/>
      <dgm:t>
        <a:bodyPr/>
        <a:lstStyle/>
        <a:p>
          <a:endParaRPr lang="ru-RU"/>
        </a:p>
      </dgm:t>
    </dgm:pt>
    <dgm:pt modelId="{C3B3E5F4-C8A2-4E2F-8513-94887ADE6FB7}">
      <dgm:prSet phldrT="[Текст]" custT="1"/>
      <dgm:spPr/>
      <dgm:t>
        <a:bodyPr/>
        <a:lstStyle/>
        <a:p>
          <a:r>
            <a:rPr lang="ru-RU" sz="1100" dirty="0" smtClean="0"/>
            <a:t>ПП «Разработка градостроительной документации»</a:t>
          </a:r>
          <a:endParaRPr lang="ru-RU" sz="1100" dirty="0"/>
        </a:p>
      </dgm:t>
    </dgm:pt>
    <dgm:pt modelId="{7E163152-BE79-459F-A583-07F9D47D9DF7}" type="parTrans" cxnId="{1F29997C-C287-40EA-B4B9-1C4CD5632C94}">
      <dgm:prSet/>
      <dgm:spPr/>
      <dgm:t>
        <a:bodyPr/>
        <a:lstStyle/>
        <a:p>
          <a:endParaRPr lang="ru-RU"/>
        </a:p>
      </dgm:t>
    </dgm:pt>
    <dgm:pt modelId="{CCB06888-7658-4C47-AE42-1C5948DA697F}" type="sibTrans" cxnId="{1F29997C-C287-40EA-B4B9-1C4CD5632C94}">
      <dgm:prSet/>
      <dgm:spPr/>
      <dgm:t>
        <a:bodyPr/>
        <a:lstStyle/>
        <a:p>
          <a:endParaRPr lang="ru-RU"/>
        </a:p>
      </dgm:t>
    </dgm:pt>
    <dgm:pt modelId="{A78A43DD-4D82-4DBF-A656-FA24064201C6}">
      <dgm:prSet phldrT="[Текст]" custT="1"/>
      <dgm:spPr/>
      <dgm:t>
        <a:bodyPr/>
        <a:lstStyle/>
        <a:p>
          <a:r>
            <a:rPr lang="ru-RU" sz="1100" dirty="0" smtClean="0"/>
            <a:t>ПП «Развитие и модернизация системы коммунальной инфраструктуры»</a:t>
          </a:r>
          <a:endParaRPr lang="ru-RU" sz="1100" dirty="0"/>
        </a:p>
      </dgm:t>
    </dgm:pt>
    <dgm:pt modelId="{0979685E-0238-45C4-BFC6-632F8154C968}" type="parTrans" cxnId="{B82D4350-0721-483F-B451-327B3488DC8A}">
      <dgm:prSet/>
      <dgm:spPr/>
      <dgm:t>
        <a:bodyPr/>
        <a:lstStyle/>
        <a:p>
          <a:endParaRPr lang="ru-RU"/>
        </a:p>
      </dgm:t>
    </dgm:pt>
    <dgm:pt modelId="{A730FAE9-5A5F-4185-8055-799E64CC1A0B}" type="sibTrans" cxnId="{B82D4350-0721-483F-B451-327B3488DC8A}">
      <dgm:prSet/>
      <dgm:spPr/>
      <dgm:t>
        <a:bodyPr/>
        <a:lstStyle/>
        <a:p>
          <a:endParaRPr lang="ru-RU"/>
        </a:p>
      </dgm:t>
    </dgm:pt>
    <dgm:pt modelId="{851CBECD-D232-4431-AC5E-C4B38176728E}">
      <dgm:prSet phldrT="[Текст]" custT="1"/>
      <dgm:spPr/>
      <dgm:t>
        <a:bodyPr/>
        <a:lstStyle/>
        <a:p>
          <a:r>
            <a:rPr lang="ru-RU" sz="1100" dirty="0" smtClean="0"/>
            <a:t>ПП «Развитие дорожной сети и безопасности дорожного движения»</a:t>
          </a:r>
          <a:endParaRPr lang="ru-RU" sz="1100" dirty="0"/>
        </a:p>
      </dgm:t>
    </dgm:pt>
    <dgm:pt modelId="{BDA00126-9646-40F1-B90E-F697D547B3AE}" type="parTrans" cxnId="{AC74B41F-C209-4DB2-865B-0B7AE3753CCF}">
      <dgm:prSet/>
      <dgm:spPr/>
      <dgm:t>
        <a:bodyPr/>
        <a:lstStyle/>
        <a:p>
          <a:endParaRPr lang="ru-RU"/>
        </a:p>
      </dgm:t>
    </dgm:pt>
    <dgm:pt modelId="{1C47A818-E758-479E-8822-0DED9A8F1A3C}" type="sibTrans" cxnId="{AC74B41F-C209-4DB2-865B-0B7AE3753CCF}">
      <dgm:prSet/>
      <dgm:spPr/>
      <dgm:t>
        <a:bodyPr/>
        <a:lstStyle/>
        <a:p>
          <a:endParaRPr lang="ru-RU"/>
        </a:p>
      </dgm:t>
    </dgm:pt>
    <dgm:pt modelId="{B9ECA050-D5EF-428B-8B0F-3DFFEBD623F6}">
      <dgm:prSet custT="1"/>
      <dgm:spPr/>
      <dgm:t>
        <a:bodyPr/>
        <a:lstStyle/>
        <a:p>
          <a:r>
            <a:rPr lang="ru-RU" sz="1100" dirty="0" smtClean="0"/>
            <a:t>ПП «Чистая вода»</a:t>
          </a:r>
          <a:endParaRPr lang="ru-RU" sz="1100" dirty="0"/>
        </a:p>
      </dgm:t>
    </dgm:pt>
    <dgm:pt modelId="{4D70F45E-7401-49F5-88CE-7E9D7BF1D73F}" type="parTrans" cxnId="{9192B5CC-C063-4149-AE9A-79ECDE12E0C4}">
      <dgm:prSet/>
      <dgm:spPr/>
      <dgm:t>
        <a:bodyPr/>
        <a:lstStyle/>
        <a:p>
          <a:endParaRPr lang="ru-RU"/>
        </a:p>
      </dgm:t>
    </dgm:pt>
    <dgm:pt modelId="{C18DB28B-6271-49D1-BA9E-2BAF9CB56C0B}" type="sibTrans" cxnId="{9192B5CC-C063-4149-AE9A-79ECDE12E0C4}">
      <dgm:prSet/>
      <dgm:spPr/>
      <dgm:t>
        <a:bodyPr/>
        <a:lstStyle/>
        <a:p>
          <a:endParaRPr lang="ru-RU"/>
        </a:p>
      </dgm:t>
    </dgm:pt>
    <dgm:pt modelId="{EC539CFF-70ED-42F4-85E4-09BDBAD3C391}" type="pres">
      <dgm:prSet presAssocID="{8DB5301F-EF93-402C-A538-31A6719D0A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AFFE97-EAEB-4E40-B151-9EADB0BD4F32}" type="pres">
      <dgm:prSet presAssocID="{4AD5646A-8B9D-4EC2-AEED-6841629C9A91}" presName="composite" presStyleCnt="0"/>
      <dgm:spPr/>
      <dgm:t>
        <a:bodyPr/>
        <a:lstStyle/>
        <a:p>
          <a:endParaRPr lang="ru-RU"/>
        </a:p>
      </dgm:t>
    </dgm:pt>
    <dgm:pt modelId="{CDFC4854-B16E-431D-89E7-633896C504F3}" type="pres">
      <dgm:prSet presAssocID="{4AD5646A-8B9D-4EC2-AEED-6841629C9A91}" presName="rect1" presStyleLbl="bgImgPlace1" presStyleIdx="0" presStyleCnt="5"/>
      <dgm:spPr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</dgm:spPr>
      <dgm:t>
        <a:bodyPr/>
        <a:lstStyle/>
        <a:p>
          <a:endParaRPr lang="ru-RU"/>
        </a:p>
      </dgm:t>
    </dgm:pt>
    <dgm:pt modelId="{EFF8C67C-BE6F-4A36-B263-082A31E86147}" type="pres">
      <dgm:prSet presAssocID="{4AD5646A-8B9D-4EC2-AEED-6841629C9A91}" presName="wedgeRectCallout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2752B0-D951-40FF-9B4B-AEB5E9024520}" type="pres">
      <dgm:prSet presAssocID="{8664A10C-0123-40D2-A11C-CDCF6668DB70}" presName="sibTrans" presStyleCnt="0"/>
      <dgm:spPr/>
      <dgm:t>
        <a:bodyPr/>
        <a:lstStyle/>
        <a:p>
          <a:endParaRPr lang="ru-RU"/>
        </a:p>
      </dgm:t>
    </dgm:pt>
    <dgm:pt modelId="{DB96F87C-2CC1-491A-B3F3-B229381F1C5A}" type="pres">
      <dgm:prSet presAssocID="{C3B3E5F4-C8A2-4E2F-8513-94887ADE6FB7}" presName="composite" presStyleCnt="0"/>
      <dgm:spPr/>
      <dgm:t>
        <a:bodyPr/>
        <a:lstStyle/>
        <a:p>
          <a:endParaRPr lang="ru-RU"/>
        </a:p>
      </dgm:t>
    </dgm:pt>
    <dgm:pt modelId="{7DFD1CEA-4563-470A-99D4-31A64A55B6E9}" type="pres">
      <dgm:prSet presAssocID="{C3B3E5F4-C8A2-4E2F-8513-94887ADE6FB7}" presName="rect1" presStyleLbl="bgImgPlace1" presStyleIdx="1" presStyleCnt="5" custLinFactNeighborX="-1665" custLinFactNeighborY="-56"/>
      <dgm:spPr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</dgm:spPr>
      <dgm:t>
        <a:bodyPr/>
        <a:lstStyle/>
        <a:p>
          <a:endParaRPr lang="ru-RU"/>
        </a:p>
      </dgm:t>
    </dgm:pt>
    <dgm:pt modelId="{E65EC585-C7C8-44D7-A948-F3BD8EC93B2D}" type="pres">
      <dgm:prSet presAssocID="{C3B3E5F4-C8A2-4E2F-8513-94887ADE6FB7}" presName="wedgeRectCallout1" presStyleLbl="node1" presStyleIdx="1" presStyleCnt="5" custScaleX="115473" custLinFactNeighborX="-1324" custLinFactNeighborY="42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94EEA-2F84-4953-8284-52C3C78814E4}" type="pres">
      <dgm:prSet presAssocID="{CCB06888-7658-4C47-AE42-1C5948DA697F}" presName="sibTrans" presStyleCnt="0"/>
      <dgm:spPr/>
      <dgm:t>
        <a:bodyPr/>
        <a:lstStyle/>
        <a:p>
          <a:endParaRPr lang="ru-RU"/>
        </a:p>
      </dgm:t>
    </dgm:pt>
    <dgm:pt modelId="{906E3CB9-4D66-485B-909C-71DB484EBA59}" type="pres">
      <dgm:prSet presAssocID="{A78A43DD-4D82-4DBF-A656-FA24064201C6}" presName="composite" presStyleCnt="0"/>
      <dgm:spPr/>
      <dgm:t>
        <a:bodyPr/>
        <a:lstStyle/>
        <a:p>
          <a:endParaRPr lang="ru-RU"/>
        </a:p>
      </dgm:t>
    </dgm:pt>
    <dgm:pt modelId="{C9C19919-57E3-4782-A788-E3BE37DA667E}" type="pres">
      <dgm:prSet presAssocID="{A78A43DD-4D82-4DBF-A656-FA24064201C6}" presName="rect1" presStyleLbl="bgImgPlace1" presStyleIdx="2" presStyleCnt="5"/>
      <dgm:spPr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</dgm:spPr>
      <dgm:t>
        <a:bodyPr/>
        <a:lstStyle/>
        <a:p>
          <a:endParaRPr lang="ru-RU"/>
        </a:p>
      </dgm:t>
    </dgm:pt>
    <dgm:pt modelId="{3416402F-04B9-4D5D-A54D-45778737E788}" type="pres">
      <dgm:prSet presAssocID="{A78A43DD-4D82-4DBF-A656-FA24064201C6}" presName="wedgeRectCallout1" presStyleLbl="node1" presStyleIdx="2" presStyleCnt="5" custLinFactNeighborX="3446" custLinFactNeighborY="6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1219C-4B0B-4219-9BD1-B3286F905585}" type="pres">
      <dgm:prSet presAssocID="{A730FAE9-5A5F-4185-8055-799E64CC1A0B}" presName="sibTrans" presStyleCnt="0"/>
      <dgm:spPr/>
      <dgm:t>
        <a:bodyPr/>
        <a:lstStyle/>
        <a:p>
          <a:endParaRPr lang="ru-RU"/>
        </a:p>
      </dgm:t>
    </dgm:pt>
    <dgm:pt modelId="{91A30D64-25D2-4996-B29E-60E9D6397643}" type="pres">
      <dgm:prSet presAssocID="{851CBECD-D232-4431-AC5E-C4B38176728E}" presName="composite" presStyleCnt="0"/>
      <dgm:spPr/>
      <dgm:t>
        <a:bodyPr/>
        <a:lstStyle/>
        <a:p>
          <a:endParaRPr lang="ru-RU"/>
        </a:p>
      </dgm:t>
    </dgm:pt>
    <dgm:pt modelId="{BA5FD457-0E62-4268-A91F-8BBCF9BAA2BA}" type="pres">
      <dgm:prSet presAssocID="{851CBECD-D232-4431-AC5E-C4B38176728E}" presName="rect1" presStyleLbl="bgImgPlace1" presStyleIdx="3" presStyleCnt="5" custScaleX="95103" custLinFactNeighborX="-71437" custLinFactNeighborY="2250"/>
      <dgm:spPr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</dgm:spPr>
      <dgm:t>
        <a:bodyPr/>
        <a:lstStyle/>
        <a:p>
          <a:endParaRPr lang="ru-RU"/>
        </a:p>
      </dgm:t>
    </dgm:pt>
    <dgm:pt modelId="{D3BE0623-C0A6-4E0B-93DC-DDB5AC0C37AB}" type="pres">
      <dgm:prSet presAssocID="{851CBECD-D232-4431-AC5E-C4B38176728E}" presName="wedgeRectCallout1" presStyleLbl="node1" presStyleIdx="3" presStyleCnt="5" custLinFactNeighborX="-71206" custLinFactNeighborY="-3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2691A9-4DD1-40B5-8952-3D21811CB569}" type="pres">
      <dgm:prSet presAssocID="{1C47A818-E758-479E-8822-0DED9A8F1A3C}" presName="sibTrans" presStyleCnt="0"/>
      <dgm:spPr/>
      <dgm:t>
        <a:bodyPr/>
        <a:lstStyle/>
        <a:p>
          <a:endParaRPr lang="ru-RU"/>
        </a:p>
      </dgm:t>
    </dgm:pt>
    <dgm:pt modelId="{98C30C95-E898-49A9-A386-B6C422AE0CB8}" type="pres">
      <dgm:prSet presAssocID="{B9ECA050-D5EF-428B-8B0F-3DFFEBD623F6}" presName="composite" presStyleCnt="0"/>
      <dgm:spPr/>
      <dgm:t>
        <a:bodyPr/>
        <a:lstStyle/>
        <a:p>
          <a:endParaRPr lang="ru-RU"/>
        </a:p>
      </dgm:t>
    </dgm:pt>
    <dgm:pt modelId="{EA9A9979-943C-430F-8B83-F3325DE679AE}" type="pres">
      <dgm:prSet presAssocID="{B9ECA050-D5EF-428B-8B0F-3DFFEBD623F6}" presName="rect1" presStyleLbl="bgImgPlace1" presStyleIdx="4" presStyleCnt="5" custScaleX="108207" custScaleY="79331" custLinFactNeighborX="1040" custLinFactNeighborY="-1325"/>
      <dgm:spPr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&#10;"/>
        </a:ext>
      </dgm:extLst>
    </dgm:pt>
    <dgm:pt modelId="{306F8789-0D17-42F7-A469-F60E90AB6798}" type="pres">
      <dgm:prSet presAssocID="{B9ECA050-D5EF-428B-8B0F-3DFFEBD623F6}" presName="wedgeRectCallout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2D4350-0721-483F-B451-327B3488DC8A}" srcId="{8DB5301F-EF93-402C-A538-31A6719D0ACB}" destId="{A78A43DD-4D82-4DBF-A656-FA24064201C6}" srcOrd="2" destOrd="0" parTransId="{0979685E-0238-45C4-BFC6-632F8154C968}" sibTransId="{A730FAE9-5A5F-4185-8055-799E64CC1A0B}"/>
    <dgm:cxn modelId="{2DBA46F6-3A85-4F1F-8BCA-0C0EB57442B5}" type="presOf" srcId="{4AD5646A-8B9D-4EC2-AEED-6841629C9A91}" destId="{EFF8C67C-BE6F-4A36-B263-082A31E86147}" srcOrd="0" destOrd="0" presId="urn:microsoft.com/office/officeart/2008/layout/BendingPictureCaptionList"/>
    <dgm:cxn modelId="{E28190D7-B5F4-4336-904F-B157C9237249}" type="presOf" srcId="{B9ECA050-D5EF-428B-8B0F-3DFFEBD623F6}" destId="{306F8789-0D17-42F7-A469-F60E90AB6798}" srcOrd="0" destOrd="0" presId="urn:microsoft.com/office/officeart/2008/layout/BendingPictureCaptionList"/>
    <dgm:cxn modelId="{543F213D-50BE-49FB-9546-0F381A6AE940}" type="presOf" srcId="{C3B3E5F4-C8A2-4E2F-8513-94887ADE6FB7}" destId="{E65EC585-C7C8-44D7-A948-F3BD8EC93B2D}" srcOrd="0" destOrd="0" presId="urn:microsoft.com/office/officeart/2008/layout/BendingPictureCaptionList"/>
    <dgm:cxn modelId="{8B514619-00A2-43D3-8234-3204AD93FFD1}" type="presOf" srcId="{A78A43DD-4D82-4DBF-A656-FA24064201C6}" destId="{3416402F-04B9-4D5D-A54D-45778737E788}" srcOrd="0" destOrd="0" presId="urn:microsoft.com/office/officeart/2008/layout/BendingPictureCaptionList"/>
    <dgm:cxn modelId="{AC74B41F-C209-4DB2-865B-0B7AE3753CCF}" srcId="{8DB5301F-EF93-402C-A538-31A6719D0ACB}" destId="{851CBECD-D232-4431-AC5E-C4B38176728E}" srcOrd="3" destOrd="0" parTransId="{BDA00126-9646-40F1-B90E-F697D547B3AE}" sibTransId="{1C47A818-E758-479E-8822-0DED9A8F1A3C}"/>
    <dgm:cxn modelId="{187A4672-3427-4FF2-93D3-2B9EE37F7F8B}" srcId="{8DB5301F-EF93-402C-A538-31A6719D0ACB}" destId="{4AD5646A-8B9D-4EC2-AEED-6841629C9A91}" srcOrd="0" destOrd="0" parTransId="{1F3023E5-0ABE-4BC9-BC2C-76B707F69C77}" sibTransId="{8664A10C-0123-40D2-A11C-CDCF6668DB70}"/>
    <dgm:cxn modelId="{1F29997C-C287-40EA-B4B9-1C4CD5632C94}" srcId="{8DB5301F-EF93-402C-A538-31A6719D0ACB}" destId="{C3B3E5F4-C8A2-4E2F-8513-94887ADE6FB7}" srcOrd="1" destOrd="0" parTransId="{7E163152-BE79-459F-A583-07F9D47D9DF7}" sibTransId="{CCB06888-7658-4C47-AE42-1C5948DA697F}"/>
    <dgm:cxn modelId="{6AD05D8C-9223-407F-A8A1-2F918092AA37}" type="presOf" srcId="{851CBECD-D232-4431-AC5E-C4B38176728E}" destId="{D3BE0623-C0A6-4E0B-93DC-DDB5AC0C37AB}" srcOrd="0" destOrd="0" presId="urn:microsoft.com/office/officeart/2008/layout/BendingPictureCaptionList"/>
    <dgm:cxn modelId="{9192B5CC-C063-4149-AE9A-79ECDE12E0C4}" srcId="{8DB5301F-EF93-402C-A538-31A6719D0ACB}" destId="{B9ECA050-D5EF-428B-8B0F-3DFFEBD623F6}" srcOrd="4" destOrd="0" parTransId="{4D70F45E-7401-49F5-88CE-7E9D7BF1D73F}" sibTransId="{C18DB28B-6271-49D1-BA9E-2BAF9CB56C0B}"/>
    <dgm:cxn modelId="{C3851757-F269-4EEB-A520-6044C9BCBB23}" type="presOf" srcId="{8DB5301F-EF93-402C-A538-31A6719D0ACB}" destId="{EC539CFF-70ED-42F4-85E4-09BDBAD3C391}" srcOrd="0" destOrd="0" presId="urn:microsoft.com/office/officeart/2008/layout/BendingPictureCaptionList"/>
    <dgm:cxn modelId="{4C40C641-1CBD-46F6-B124-892B924C59A3}" type="presParOf" srcId="{EC539CFF-70ED-42F4-85E4-09BDBAD3C391}" destId="{7BAFFE97-EAEB-4E40-B151-9EADB0BD4F32}" srcOrd="0" destOrd="0" presId="urn:microsoft.com/office/officeart/2008/layout/BendingPictureCaptionList"/>
    <dgm:cxn modelId="{FA90C0DF-03A7-4B80-AD4B-00B48C508089}" type="presParOf" srcId="{7BAFFE97-EAEB-4E40-B151-9EADB0BD4F32}" destId="{CDFC4854-B16E-431D-89E7-633896C504F3}" srcOrd="0" destOrd="0" presId="urn:microsoft.com/office/officeart/2008/layout/BendingPictureCaptionList"/>
    <dgm:cxn modelId="{5A5526C7-F1A7-41CC-8005-33DD776C674C}" type="presParOf" srcId="{7BAFFE97-EAEB-4E40-B151-9EADB0BD4F32}" destId="{EFF8C67C-BE6F-4A36-B263-082A31E86147}" srcOrd="1" destOrd="0" presId="urn:microsoft.com/office/officeart/2008/layout/BendingPictureCaptionList"/>
    <dgm:cxn modelId="{30E59BEE-608F-459A-8918-5C780D910267}" type="presParOf" srcId="{EC539CFF-70ED-42F4-85E4-09BDBAD3C391}" destId="{332752B0-D951-40FF-9B4B-AEB5E9024520}" srcOrd="1" destOrd="0" presId="urn:microsoft.com/office/officeart/2008/layout/BendingPictureCaptionList"/>
    <dgm:cxn modelId="{E6B5557A-E35B-4ACB-8DEB-4F887778756C}" type="presParOf" srcId="{EC539CFF-70ED-42F4-85E4-09BDBAD3C391}" destId="{DB96F87C-2CC1-491A-B3F3-B229381F1C5A}" srcOrd="2" destOrd="0" presId="urn:microsoft.com/office/officeart/2008/layout/BendingPictureCaptionList"/>
    <dgm:cxn modelId="{38C149A2-306B-4B79-BBC9-A2588B2E52B6}" type="presParOf" srcId="{DB96F87C-2CC1-491A-B3F3-B229381F1C5A}" destId="{7DFD1CEA-4563-470A-99D4-31A64A55B6E9}" srcOrd="0" destOrd="0" presId="urn:microsoft.com/office/officeart/2008/layout/BendingPictureCaptionList"/>
    <dgm:cxn modelId="{4F040DEC-0DD2-4267-93FC-4CB5CE313D5C}" type="presParOf" srcId="{DB96F87C-2CC1-491A-B3F3-B229381F1C5A}" destId="{E65EC585-C7C8-44D7-A948-F3BD8EC93B2D}" srcOrd="1" destOrd="0" presId="urn:microsoft.com/office/officeart/2008/layout/BendingPictureCaptionList"/>
    <dgm:cxn modelId="{E020042B-015E-4F67-94B8-D5620C0991CE}" type="presParOf" srcId="{EC539CFF-70ED-42F4-85E4-09BDBAD3C391}" destId="{36194EEA-2F84-4953-8284-52C3C78814E4}" srcOrd="3" destOrd="0" presId="urn:microsoft.com/office/officeart/2008/layout/BendingPictureCaptionList"/>
    <dgm:cxn modelId="{BE3186C7-127F-4F56-A19B-C67E13BB275E}" type="presParOf" srcId="{EC539CFF-70ED-42F4-85E4-09BDBAD3C391}" destId="{906E3CB9-4D66-485B-909C-71DB484EBA59}" srcOrd="4" destOrd="0" presId="urn:microsoft.com/office/officeart/2008/layout/BendingPictureCaptionList"/>
    <dgm:cxn modelId="{3149C381-4F70-4B3A-B6BB-6D0617776A94}" type="presParOf" srcId="{906E3CB9-4D66-485B-909C-71DB484EBA59}" destId="{C9C19919-57E3-4782-A788-E3BE37DA667E}" srcOrd="0" destOrd="0" presId="urn:microsoft.com/office/officeart/2008/layout/BendingPictureCaptionList"/>
    <dgm:cxn modelId="{DCC64344-0B2A-4E3D-8BCD-C9D30035786F}" type="presParOf" srcId="{906E3CB9-4D66-485B-909C-71DB484EBA59}" destId="{3416402F-04B9-4D5D-A54D-45778737E788}" srcOrd="1" destOrd="0" presId="urn:microsoft.com/office/officeart/2008/layout/BendingPictureCaptionList"/>
    <dgm:cxn modelId="{C1A72A45-BB02-458C-97F6-FCFE326BAAAC}" type="presParOf" srcId="{EC539CFF-70ED-42F4-85E4-09BDBAD3C391}" destId="{9981219C-4B0B-4219-9BD1-B3286F905585}" srcOrd="5" destOrd="0" presId="urn:microsoft.com/office/officeart/2008/layout/BendingPictureCaptionList"/>
    <dgm:cxn modelId="{9039C73E-2357-4513-9381-2988503C1AB0}" type="presParOf" srcId="{EC539CFF-70ED-42F4-85E4-09BDBAD3C391}" destId="{91A30D64-25D2-4996-B29E-60E9D6397643}" srcOrd="6" destOrd="0" presId="urn:microsoft.com/office/officeart/2008/layout/BendingPictureCaptionList"/>
    <dgm:cxn modelId="{182F17EF-4FC9-43D3-9DF2-992A61CAFDA4}" type="presParOf" srcId="{91A30D64-25D2-4996-B29E-60E9D6397643}" destId="{BA5FD457-0E62-4268-A91F-8BBCF9BAA2BA}" srcOrd="0" destOrd="0" presId="urn:microsoft.com/office/officeart/2008/layout/BendingPictureCaptionList"/>
    <dgm:cxn modelId="{6486C16B-A563-4575-A502-BD136CE2648F}" type="presParOf" srcId="{91A30D64-25D2-4996-B29E-60E9D6397643}" destId="{D3BE0623-C0A6-4E0B-93DC-DDB5AC0C37AB}" srcOrd="1" destOrd="0" presId="urn:microsoft.com/office/officeart/2008/layout/BendingPictureCaptionList"/>
    <dgm:cxn modelId="{1696114B-C150-43DA-914D-0B80AE84E50B}" type="presParOf" srcId="{EC539CFF-70ED-42F4-85E4-09BDBAD3C391}" destId="{F62691A9-4DD1-40B5-8952-3D21811CB569}" srcOrd="7" destOrd="0" presId="urn:microsoft.com/office/officeart/2008/layout/BendingPictureCaptionList"/>
    <dgm:cxn modelId="{5D63EADE-741C-4E4A-B4B7-0A8BDBBEDEAF}" type="presParOf" srcId="{EC539CFF-70ED-42F4-85E4-09BDBAD3C391}" destId="{98C30C95-E898-49A9-A386-B6C422AE0CB8}" srcOrd="8" destOrd="0" presId="urn:microsoft.com/office/officeart/2008/layout/BendingPictureCaptionList"/>
    <dgm:cxn modelId="{64CAADE8-F189-4707-9700-DE405B4E7204}" type="presParOf" srcId="{98C30C95-E898-49A9-A386-B6C422AE0CB8}" destId="{EA9A9979-943C-430F-8B83-F3325DE679AE}" srcOrd="0" destOrd="0" presId="urn:microsoft.com/office/officeart/2008/layout/BendingPictureCaptionList"/>
    <dgm:cxn modelId="{D019FBF3-76BC-44F9-95A1-807E2B2297B6}" type="presParOf" srcId="{98C30C95-E898-49A9-A386-B6C422AE0CB8}" destId="{306F8789-0D17-42F7-A469-F60E90AB679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88B0F7-A586-4BC7-B76F-2AB1D69654EC}" type="doc">
      <dgm:prSet loTypeId="urn:microsoft.com/office/officeart/2008/layout/HorizontalMultiLevelHierarchy" loCatId="hierarchy" qsTypeId="urn:microsoft.com/office/officeart/2005/8/quickstyle/3d2#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022CC61-636C-426D-90BE-F07758FAF59D}">
      <dgm:prSet phldrT="[Текст]"/>
      <dgm:spPr/>
      <dgm:t>
        <a:bodyPr/>
        <a:lstStyle/>
        <a:p>
          <a:r>
            <a:rPr lang="ru-RU" b="1" dirty="0" smtClean="0"/>
            <a:t>МП «Культура Бейского района»</a:t>
          </a:r>
          <a:endParaRPr lang="ru-RU" b="1" dirty="0"/>
        </a:p>
      </dgm:t>
    </dgm:pt>
    <dgm:pt modelId="{D68575FB-F07B-464E-A262-8FC38045E9F1}" type="parTrans" cxnId="{3B9E4D1C-C62F-4BEB-8C9E-3EF20BFC9C0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4233F75-CD77-43CB-B871-C258B3F92E25}" type="sibTrans" cxnId="{3B9E4D1C-C62F-4BEB-8C9E-3EF20BFC9C06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7A60D13B-F16E-4034-8ABD-6190BE08FC27}">
      <dgm:prSet phldrT="[Текст]" custT="1"/>
      <dgm:spPr/>
      <dgm:t>
        <a:bodyPr/>
        <a:lstStyle/>
        <a:p>
          <a:r>
            <a:rPr lang="ru-RU" sz="1100" dirty="0" smtClean="0"/>
            <a:t>ПП «Организация культурно-досуговой деятельности и укрепление МТБ»</a:t>
          </a:r>
          <a:endParaRPr lang="ru-RU" sz="1100" dirty="0"/>
        </a:p>
      </dgm:t>
    </dgm:pt>
    <dgm:pt modelId="{64930680-5D1A-4A37-8D3B-62305A2B2DF5}" type="parTrans" cxnId="{9A7E1EC8-BC75-4C69-A44C-176070C1464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B316011-3E00-42C4-9185-0C2423A54004}" type="sibTrans" cxnId="{9A7E1EC8-BC75-4C69-A44C-176070C14642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90F5C16-1238-4B5C-9D97-90BA99C3519C}">
      <dgm:prSet phldrT="[Текст]" custT="1"/>
      <dgm:spPr/>
      <dgm:t>
        <a:bodyPr/>
        <a:lstStyle/>
        <a:p>
          <a:r>
            <a:rPr lang="ru-RU" sz="850" b="0" dirty="0" smtClean="0"/>
            <a:t>за счет федеральных и  республиканских  средств:</a:t>
          </a:r>
          <a:endParaRPr lang="ru-RU" sz="850" b="0" dirty="0"/>
        </a:p>
      </dgm:t>
    </dgm:pt>
    <dgm:pt modelId="{291B7A89-1722-45CD-9D36-191B69214519}" type="parTrans" cxnId="{14729341-7B40-408F-8B82-4BCCA59B92B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45D7280-AC4A-4600-A58F-016AB250715C}" type="sibTrans" cxnId="{14729341-7B40-408F-8B82-4BCCA59B92B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713E2307-81D1-4D7D-A1B8-234EABDDA7BD}">
      <dgm:prSet phldrT="[Текст]" custT="1"/>
      <dgm:spPr/>
      <dgm:t>
        <a:bodyPr/>
        <a:lstStyle/>
        <a:p>
          <a:r>
            <a:rPr lang="ru-RU" sz="1100" dirty="0" smtClean="0"/>
            <a:t>ПП «Развитие туризма в </a:t>
          </a:r>
          <a:r>
            <a:rPr lang="ru-RU" sz="1100" dirty="0" err="1" smtClean="0"/>
            <a:t>Бейском</a:t>
          </a:r>
          <a:r>
            <a:rPr lang="ru-RU" sz="1100" dirty="0" smtClean="0"/>
            <a:t> районе</a:t>
          </a:r>
        </a:p>
        <a:p>
          <a:r>
            <a:rPr lang="ru-RU" sz="1100" dirty="0" smtClean="0"/>
            <a:t>»</a:t>
          </a:r>
          <a:endParaRPr lang="ru-RU" sz="1100" dirty="0"/>
        </a:p>
      </dgm:t>
    </dgm:pt>
    <dgm:pt modelId="{A9B7C2C7-D512-47A4-B8E4-44639C94D63D}" type="parTrans" cxnId="{21A95FC4-35D3-43E3-87B1-842C97AA895D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559745C-9021-4631-8232-DDFDCEC20A81}" type="sibTrans" cxnId="{21A95FC4-35D3-43E3-87B1-842C97AA895D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45DBFAB3-0DFE-4C93-8B11-CBA5EB208BF0}">
      <dgm:prSet phldrT="[Текст]" custT="1"/>
      <dgm:spPr/>
      <dgm:t>
        <a:bodyPr/>
        <a:lstStyle/>
        <a:p>
          <a:r>
            <a:rPr lang="ru-RU" sz="1200" b="1" dirty="0" smtClean="0"/>
            <a:t>Содержание   </a:t>
          </a:r>
          <a:r>
            <a:rPr lang="ru-RU" sz="1200" b="1" dirty="0" err="1" smtClean="0"/>
            <a:t>межпоселенческой</a:t>
          </a:r>
          <a:r>
            <a:rPr lang="ru-RU" sz="1200" b="1" dirty="0" smtClean="0"/>
            <a:t>   библиотеки   - 14 576,7</a:t>
          </a:r>
        </a:p>
        <a:p>
          <a:r>
            <a:rPr lang="ru-RU" sz="1200" b="1" dirty="0" smtClean="0"/>
            <a:t> </a:t>
          </a:r>
          <a:r>
            <a:rPr lang="ru-RU" sz="1200" b="1" dirty="0" err="1" smtClean="0"/>
            <a:t>т.р</a:t>
          </a:r>
          <a:r>
            <a:rPr lang="ru-RU" sz="1200" b="1" dirty="0" smtClean="0"/>
            <a:t>.</a:t>
          </a:r>
          <a:endParaRPr lang="ru-RU" sz="1200" b="1" dirty="0"/>
        </a:p>
      </dgm:t>
    </dgm:pt>
    <dgm:pt modelId="{3F03655E-3882-42ED-9E62-5A514A7CA0EF}" type="parTrans" cxnId="{21786FD7-16B3-4F4C-A04F-8893188722F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0E7D82E-A021-4AB2-A2A7-C70B81C01A2D}" type="sibTrans" cxnId="{21786FD7-16B3-4F4C-A04F-8893188722F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BE2770A-FB80-4EB5-924D-1F2543E9B0D9}">
      <dgm:prSet phldrT="[Текст]" custT="1"/>
      <dgm:spPr/>
      <dgm:t>
        <a:bodyPr/>
        <a:lstStyle/>
        <a:p>
          <a:r>
            <a:rPr lang="ru-RU" sz="1100" dirty="0" smtClean="0"/>
            <a:t>ПП «Популяризация культурного наследия и музейного дела»</a:t>
          </a:r>
          <a:endParaRPr lang="ru-RU" sz="1100" dirty="0"/>
        </a:p>
      </dgm:t>
    </dgm:pt>
    <dgm:pt modelId="{7660CF06-B69F-441E-8F25-A4FE6C83CB66}" type="parTrans" cxnId="{8083CD08-C070-43AB-A991-7B99DEB63D9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F730FF3-90D8-4B2B-BADD-0752E4540A53}" type="sibTrans" cxnId="{8083CD08-C070-43AB-A991-7B99DEB63D97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EF2DD3E-BD56-4F56-9099-ACCF2FB8B976}">
      <dgm:prSet phldrT="[Текст]" custT="1"/>
      <dgm:spPr/>
      <dgm:t>
        <a:bodyPr/>
        <a:lstStyle/>
        <a:p>
          <a:r>
            <a:rPr lang="ru-RU" sz="1100" dirty="0" smtClean="0"/>
            <a:t>ПП «Развитие и модернизация библиотечного дела»</a:t>
          </a:r>
          <a:endParaRPr lang="ru-RU" sz="1100" dirty="0"/>
        </a:p>
      </dgm:t>
    </dgm:pt>
    <dgm:pt modelId="{EBD18312-DB42-4130-B7EF-F707EAD039FA}" type="parTrans" cxnId="{48A7D87A-C52D-46E1-9A2E-724DA113FAB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77DB842-0F33-4BC9-918A-B382EF6E1214}" type="sibTrans" cxnId="{48A7D87A-C52D-46E1-9A2E-724DA113FAB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51BB0B9-3490-48B6-9D57-4900215EDE9E}">
      <dgm:prSet phldrT="[Текст]" custT="1"/>
      <dgm:spPr/>
      <dgm:t>
        <a:bodyPr/>
        <a:lstStyle/>
        <a:p>
          <a:r>
            <a:rPr lang="ru-RU" sz="1200" b="1" dirty="0" smtClean="0"/>
            <a:t>Содержание РДК и РДМЦ – 15 553,1т.р.</a:t>
          </a:r>
          <a:endParaRPr lang="ru-RU" sz="1200" b="1" dirty="0"/>
        </a:p>
      </dgm:t>
    </dgm:pt>
    <dgm:pt modelId="{0AFF9651-B5FC-4A6C-AE34-606592048921}" type="parTrans" cxnId="{1FE85293-0144-4575-9E81-6DE3D65DE63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3E12B02-317A-4CEC-A9A2-0D891CB4C8FC}" type="sibTrans" cxnId="{1FE85293-0144-4575-9E81-6DE3D65DE63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9B40678-A83B-4B2E-8B3F-85A7D0B822B5}">
      <dgm:prSet phldrT="[Текст]" custT="1"/>
      <dgm:spPr/>
      <dgm:t>
        <a:bodyPr/>
        <a:lstStyle/>
        <a:p>
          <a:r>
            <a:rPr lang="ru-RU" sz="1200" b="1" dirty="0" smtClean="0"/>
            <a:t>Содержание МБОУ «Музей </a:t>
          </a:r>
          <a:r>
            <a:rPr lang="ru-RU" sz="1200" b="1" dirty="0" err="1" smtClean="0"/>
            <a:t>Усть-Сос</a:t>
          </a:r>
          <a:r>
            <a:rPr lang="ru-RU" sz="1200" b="1" dirty="0" smtClean="0"/>
            <a:t>» - 1 599,1 </a:t>
          </a:r>
          <a:r>
            <a:rPr lang="ru-RU" sz="1200" b="1" dirty="0" err="1" smtClean="0"/>
            <a:t>т.р</a:t>
          </a:r>
          <a:r>
            <a:rPr lang="ru-RU" sz="1200" b="1" dirty="0" smtClean="0"/>
            <a:t>.</a:t>
          </a:r>
          <a:endParaRPr lang="ru-RU" sz="1200" b="1" dirty="0"/>
        </a:p>
      </dgm:t>
    </dgm:pt>
    <dgm:pt modelId="{85CC6FBA-D424-4ABE-8A80-1EFFAEF26210}" type="parTrans" cxnId="{136AAE2B-ACDC-4D8C-B65F-26127DBF1CE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2266D5F5-8D42-4724-9341-B40A6091954C}" type="sibTrans" cxnId="{136AAE2B-ACDC-4D8C-B65F-26127DBF1CEE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C4F79BEC-A3C8-481C-99B6-0B5DBA644BB1}">
      <dgm:prSet phldrT="[Текст]" custT="1"/>
      <dgm:spPr/>
      <dgm:t>
        <a:bodyPr/>
        <a:lstStyle/>
        <a:p>
          <a:r>
            <a:rPr lang="ru-RU" sz="850" b="0" dirty="0" smtClean="0"/>
            <a:t>за счет средств местного бюджета:</a:t>
          </a:r>
          <a:endParaRPr lang="ru-RU" sz="850" b="0" dirty="0"/>
        </a:p>
      </dgm:t>
    </dgm:pt>
    <dgm:pt modelId="{2055018E-C36A-4614-8CE7-2F40BD981482}" type="parTrans" cxnId="{9253A501-1255-4F25-ADE7-B0F3A90A69DD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6F2E4E4-5985-4494-A8A2-5D6F6D10FB1E}" type="sibTrans" cxnId="{9253A501-1255-4F25-ADE7-B0F3A90A69DD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D3388B6-2AA8-4672-8A79-CB17559B1252}">
      <dgm:prSet phldrT="[Текст]" custT="1"/>
      <dgm:spPr/>
      <dgm:t>
        <a:bodyPr/>
        <a:lstStyle/>
        <a:p>
          <a:r>
            <a:rPr lang="ru-RU" sz="1200" b="1" dirty="0" smtClean="0"/>
            <a:t>158,9 </a:t>
          </a:r>
          <a:r>
            <a:rPr lang="ru-RU" sz="1200" b="1" dirty="0" err="1" smtClean="0"/>
            <a:t>т.р</a:t>
          </a:r>
          <a:r>
            <a:rPr lang="ru-RU" sz="1200" b="1" dirty="0" smtClean="0"/>
            <a:t>. – улучшение МТБ центра казачьей культуры; </a:t>
          </a:r>
        </a:p>
      </dgm:t>
    </dgm:pt>
    <dgm:pt modelId="{B3221FF6-BB4F-4850-8D53-77FC808163DE}" type="parTrans" cxnId="{DEDFEDEC-7232-4BF3-B66E-376D5BFF357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54666A32-7D6E-45C7-A200-C7596898F821}" type="sibTrans" cxnId="{DEDFEDEC-7232-4BF3-B66E-376D5BFF357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D77F4D7D-CA9F-4C6C-B025-04051C72D4A3}">
      <dgm:prSet phldrT="[Текст]" custT="1"/>
      <dgm:spPr/>
      <dgm:t>
        <a:bodyPr/>
        <a:lstStyle/>
        <a:p>
          <a:r>
            <a:rPr lang="ru-RU" sz="1200" b="1" dirty="0" smtClean="0"/>
            <a:t>Содержание управления культуры Бейского района</a:t>
          </a:r>
        </a:p>
        <a:p>
          <a:r>
            <a:rPr lang="ru-RU" sz="1200" b="1" dirty="0" smtClean="0"/>
            <a:t>126,0 </a:t>
          </a:r>
          <a:r>
            <a:rPr lang="ru-RU" sz="1200" b="1" dirty="0" err="1" smtClean="0"/>
            <a:t>т.р</a:t>
          </a:r>
          <a:r>
            <a:rPr lang="ru-RU" sz="1200" b="1" dirty="0" smtClean="0"/>
            <a:t>. – КЗ за текущий ремонт </a:t>
          </a:r>
          <a:r>
            <a:rPr lang="ru-RU" sz="1200" b="1" dirty="0" err="1" smtClean="0"/>
            <a:t>Новокурского</a:t>
          </a:r>
          <a:r>
            <a:rPr lang="ru-RU" sz="1200" b="1" dirty="0" smtClean="0"/>
            <a:t> СДК;</a:t>
          </a:r>
        </a:p>
        <a:p>
          <a:r>
            <a:rPr lang="ru-RU" sz="1200" b="1" dirty="0" smtClean="0"/>
            <a:t>898,2 </a:t>
          </a:r>
          <a:r>
            <a:rPr lang="ru-RU" sz="1200" b="1" dirty="0" err="1" smtClean="0"/>
            <a:t>т.р</a:t>
          </a:r>
          <a:r>
            <a:rPr lang="ru-RU" sz="1200" b="1" dirty="0" smtClean="0"/>
            <a:t>. – пожарная сигнализация СДК «Нива»;</a:t>
          </a:r>
        </a:p>
        <a:p>
          <a:r>
            <a:rPr lang="ru-RU" sz="1200" b="1" dirty="0" smtClean="0"/>
            <a:t>2 373,8 </a:t>
          </a:r>
          <a:r>
            <a:rPr lang="ru-RU" sz="1200" b="1" dirty="0" err="1" smtClean="0"/>
            <a:t>т.р</a:t>
          </a:r>
          <a:r>
            <a:rPr lang="ru-RU" sz="1200" b="1" dirty="0" smtClean="0"/>
            <a:t>. – ремонт туалетов, пожарной </a:t>
          </a:r>
          <a:r>
            <a:rPr lang="ru-RU" sz="1200" b="1" dirty="0" err="1" smtClean="0"/>
            <a:t>сигнализ</a:t>
          </a:r>
          <a:r>
            <a:rPr lang="ru-RU" sz="1200" b="1" dirty="0" smtClean="0"/>
            <a:t>., канализации, замена щитового оборудования в здании РДК; </a:t>
          </a:r>
        </a:p>
        <a:p>
          <a:r>
            <a:rPr lang="ru-RU" sz="1200" b="1" dirty="0" smtClean="0"/>
            <a:t>492,5 </a:t>
          </a:r>
          <a:r>
            <a:rPr lang="ru-RU" sz="1200" b="1" dirty="0" err="1" smtClean="0"/>
            <a:t>т.р</a:t>
          </a:r>
          <a:r>
            <a:rPr lang="ru-RU" sz="1200" b="1" dirty="0" smtClean="0"/>
            <a:t>.– текущие ремонты в зданиях библиотек</a:t>
          </a:r>
        </a:p>
        <a:p>
          <a:r>
            <a:rPr lang="ru-RU" sz="1200" b="1" dirty="0" smtClean="0"/>
            <a:t>350,0 </a:t>
          </a:r>
          <a:r>
            <a:rPr lang="ru-RU" sz="1200" b="1" dirty="0" err="1" smtClean="0"/>
            <a:t>т.р</a:t>
          </a:r>
          <a:r>
            <a:rPr lang="ru-RU" sz="1200" b="1" dirty="0" smtClean="0"/>
            <a:t>. – ПСД на капитальный ремонт детской библиотеки</a:t>
          </a:r>
          <a:endParaRPr lang="ru-RU" sz="1200" b="1" dirty="0"/>
        </a:p>
      </dgm:t>
    </dgm:pt>
    <dgm:pt modelId="{D8727D3C-53D2-40B7-817B-6F12B4EAB701}" type="parTrans" cxnId="{AE133B55-3BCF-4E77-94E0-687903902A9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386114B-B685-48EE-80B6-F849A7898320}" type="sibTrans" cxnId="{AE133B55-3BCF-4E77-94E0-687903902A98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B07D10C-752A-4E84-BB87-B344FB8AB406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100" dirty="0" smtClean="0"/>
            <a:t>ПП «Развитие клубного дела, кинематографии, поддержка народного творчества и молодежных инициатив» </a:t>
          </a:r>
          <a:endParaRPr lang="ru-RU" sz="1100" dirty="0"/>
        </a:p>
      </dgm:t>
    </dgm:pt>
    <dgm:pt modelId="{6D8BA37F-3FBB-403A-B3BB-727815FEA8A8}" type="parTrans" cxnId="{BB2E99E7-7482-45BB-815A-028CD43335AF}">
      <dgm:prSet/>
      <dgm:spPr/>
      <dgm:t>
        <a:bodyPr/>
        <a:lstStyle/>
        <a:p>
          <a:endParaRPr lang="ru-RU"/>
        </a:p>
      </dgm:t>
    </dgm:pt>
    <dgm:pt modelId="{A5854208-CA84-4D23-B88D-9F772ECAF748}" type="sibTrans" cxnId="{BB2E99E7-7482-45BB-815A-028CD43335AF}">
      <dgm:prSet/>
      <dgm:spPr/>
      <dgm:t>
        <a:bodyPr/>
        <a:lstStyle/>
        <a:p>
          <a:endParaRPr lang="ru-RU"/>
        </a:p>
      </dgm:t>
    </dgm:pt>
    <dgm:pt modelId="{F17740DE-8FDD-47EA-9323-0AFA64B82501}" type="pres">
      <dgm:prSet presAssocID="{E388B0F7-A586-4BC7-B76F-2AB1D69654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11AD7B2-681B-4F74-A2E9-66403F51FFE3}" type="pres">
      <dgm:prSet presAssocID="{A022CC61-636C-426D-90BE-F07758FAF59D}" presName="root1" presStyleCnt="0"/>
      <dgm:spPr/>
      <dgm:t>
        <a:bodyPr/>
        <a:lstStyle/>
        <a:p>
          <a:endParaRPr lang="ru-RU"/>
        </a:p>
      </dgm:t>
    </dgm:pt>
    <dgm:pt modelId="{A26AFB16-2230-465A-9BCA-4ED7DDFDD63B}" type="pres">
      <dgm:prSet presAssocID="{A022CC61-636C-426D-90BE-F07758FAF59D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4A6CB6-55A2-4C1C-A123-433312259FEC}" type="pres">
      <dgm:prSet presAssocID="{A022CC61-636C-426D-90BE-F07758FAF59D}" presName="level2hierChild" presStyleCnt="0"/>
      <dgm:spPr/>
      <dgm:t>
        <a:bodyPr/>
        <a:lstStyle/>
        <a:p>
          <a:endParaRPr lang="ru-RU"/>
        </a:p>
      </dgm:t>
    </dgm:pt>
    <dgm:pt modelId="{273521D9-2D51-4C70-833A-CEB41890B3A8}" type="pres">
      <dgm:prSet presAssocID="{64930680-5D1A-4A37-8D3B-62305A2B2DF5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0244858A-9BFB-496C-AD39-03909E0E8964}" type="pres">
      <dgm:prSet presAssocID="{64930680-5D1A-4A37-8D3B-62305A2B2DF5}" presName="connTx" presStyleLbl="parChTrans1D2" presStyleIdx="0" presStyleCnt="5"/>
      <dgm:spPr/>
      <dgm:t>
        <a:bodyPr/>
        <a:lstStyle/>
        <a:p>
          <a:endParaRPr lang="ru-RU"/>
        </a:p>
      </dgm:t>
    </dgm:pt>
    <dgm:pt modelId="{C619348F-98D3-4200-976E-0B035466A838}" type="pres">
      <dgm:prSet presAssocID="{7A60D13B-F16E-4034-8ABD-6190BE08FC27}" presName="root2" presStyleCnt="0"/>
      <dgm:spPr/>
      <dgm:t>
        <a:bodyPr/>
        <a:lstStyle/>
        <a:p>
          <a:endParaRPr lang="ru-RU"/>
        </a:p>
      </dgm:t>
    </dgm:pt>
    <dgm:pt modelId="{60C9CFA1-FF43-461C-8DAB-446273CEE301}" type="pres">
      <dgm:prSet presAssocID="{7A60D13B-F16E-4034-8ABD-6190BE08FC27}" presName="LevelTwoTextNode" presStyleLbl="node2" presStyleIdx="0" presStyleCnt="5" custScaleX="52310" custScaleY="251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AC6622-0CC0-40FD-8E04-FFE33ACD5C42}" type="pres">
      <dgm:prSet presAssocID="{7A60D13B-F16E-4034-8ABD-6190BE08FC27}" presName="level3hierChild" presStyleCnt="0"/>
      <dgm:spPr/>
      <dgm:t>
        <a:bodyPr/>
        <a:lstStyle/>
        <a:p>
          <a:endParaRPr lang="ru-RU"/>
        </a:p>
      </dgm:t>
    </dgm:pt>
    <dgm:pt modelId="{6A0ED4D9-9ED6-4F62-860F-270C4B594E4E}" type="pres">
      <dgm:prSet presAssocID="{291B7A89-1722-45CD-9D36-191B69214519}" presName="conn2-1" presStyleLbl="parChTrans1D3" presStyleIdx="0" presStyleCnt="5"/>
      <dgm:spPr/>
      <dgm:t>
        <a:bodyPr/>
        <a:lstStyle/>
        <a:p>
          <a:endParaRPr lang="ru-RU"/>
        </a:p>
      </dgm:t>
    </dgm:pt>
    <dgm:pt modelId="{E4E85B2C-3CD0-4F5A-8417-207FC136070F}" type="pres">
      <dgm:prSet presAssocID="{291B7A89-1722-45CD-9D36-191B69214519}" presName="connTx" presStyleLbl="parChTrans1D3" presStyleIdx="0" presStyleCnt="5"/>
      <dgm:spPr/>
      <dgm:t>
        <a:bodyPr/>
        <a:lstStyle/>
        <a:p>
          <a:endParaRPr lang="ru-RU"/>
        </a:p>
      </dgm:t>
    </dgm:pt>
    <dgm:pt modelId="{2A2A27BC-9CFC-4F85-A1B5-AE9F26DE518A}" type="pres">
      <dgm:prSet presAssocID="{E90F5C16-1238-4B5C-9D97-90BA99C3519C}" presName="root2" presStyleCnt="0"/>
      <dgm:spPr/>
      <dgm:t>
        <a:bodyPr/>
        <a:lstStyle/>
        <a:p>
          <a:endParaRPr lang="ru-RU"/>
        </a:p>
      </dgm:t>
    </dgm:pt>
    <dgm:pt modelId="{70472CA8-FA93-4A3C-95B0-058C27971F24}" type="pres">
      <dgm:prSet presAssocID="{E90F5C16-1238-4B5C-9D97-90BA99C3519C}" presName="LevelTwoTextNode" presStyleLbl="node3" presStyleIdx="0" presStyleCnt="5" custScaleX="32391" custScaleY="615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2E9CC9-9F86-47E2-ACD5-68F8FF61904C}" type="pres">
      <dgm:prSet presAssocID="{E90F5C16-1238-4B5C-9D97-90BA99C3519C}" presName="level3hierChild" presStyleCnt="0"/>
      <dgm:spPr/>
      <dgm:t>
        <a:bodyPr/>
        <a:lstStyle/>
        <a:p>
          <a:endParaRPr lang="ru-RU"/>
        </a:p>
      </dgm:t>
    </dgm:pt>
    <dgm:pt modelId="{F8B807F3-5123-4677-9974-0F21BCE69377}" type="pres">
      <dgm:prSet presAssocID="{B3221FF6-BB4F-4850-8D53-77FC808163DE}" presName="conn2-1" presStyleLbl="parChTrans1D4" presStyleIdx="0" presStyleCnt="2"/>
      <dgm:spPr/>
      <dgm:t>
        <a:bodyPr/>
        <a:lstStyle/>
        <a:p>
          <a:endParaRPr lang="ru-RU"/>
        </a:p>
      </dgm:t>
    </dgm:pt>
    <dgm:pt modelId="{DA962849-3162-4D7D-92B6-0E48B12D7024}" type="pres">
      <dgm:prSet presAssocID="{B3221FF6-BB4F-4850-8D53-77FC808163DE}" presName="connTx" presStyleLbl="parChTrans1D4" presStyleIdx="0" presStyleCnt="2"/>
      <dgm:spPr/>
      <dgm:t>
        <a:bodyPr/>
        <a:lstStyle/>
        <a:p>
          <a:endParaRPr lang="ru-RU"/>
        </a:p>
      </dgm:t>
    </dgm:pt>
    <dgm:pt modelId="{533A9854-056C-4513-9BA0-B1DC2D72DFDF}" type="pres">
      <dgm:prSet presAssocID="{6D3388B6-2AA8-4672-8A79-CB17559B1252}" presName="root2" presStyleCnt="0"/>
      <dgm:spPr/>
      <dgm:t>
        <a:bodyPr/>
        <a:lstStyle/>
        <a:p>
          <a:endParaRPr lang="ru-RU"/>
        </a:p>
      </dgm:t>
    </dgm:pt>
    <dgm:pt modelId="{41FB5E4A-486A-4CCD-89F0-BC5F73BFFE47}" type="pres">
      <dgm:prSet presAssocID="{6D3388B6-2AA8-4672-8A79-CB17559B1252}" presName="LevelTwoTextNode" presStyleLbl="node4" presStyleIdx="0" presStyleCnt="2" custScaleX="171093" custScaleY="414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E0E98A-FBBC-463B-95B3-3A69C52350BA}" type="pres">
      <dgm:prSet presAssocID="{6D3388B6-2AA8-4672-8A79-CB17559B1252}" presName="level3hierChild" presStyleCnt="0"/>
      <dgm:spPr/>
      <dgm:t>
        <a:bodyPr/>
        <a:lstStyle/>
        <a:p>
          <a:endParaRPr lang="ru-RU"/>
        </a:p>
      </dgm:t>
    </dgm:pt>
    <dgm:pt modelId="{20BC76C4-24EA-4467-A832-91A2306B049A}" type="pres">
      <dgm:prSet presAssocID="{2055018E-C36A-4614-8CE7-2F40BD981482}" presName="conn2-1" presStyleLbl="parChTrans1D3" presStyleIdx="1" presStyleCnt="5"/>
      <dgm:spPr/>
      <dgm:t>
        <a:bodyPr/>
        <a:lstStyle/>
        <a:p>
          <a:endParaRPr lang="ru-RU"/>
        </a:p>
      </dgm:t>
    </dgm:pt>
    <dgm:pt modelId="{05D39CCB-4E7E-4140-BA17-2985BFF2FEB7}" type="pres">
      <dgm:prSet presAssocID="{2055018E-C36A-4614-8CE7-2F40BD981482}" presName="connTx" presStyleLbl="parChTrans1D3" presStyleIdx="1" presStyleCnt="5"/>
      <dgm:spPr/>
      <dgm:t>
        <a:bodyPr/>
        <a:lstStyle/>
        <a:p>
          <a:endParaRPr lang="ru-RU"/>
        </a:p>
      </dgm:t>
    </dgm:pt>
    <dgm:pt modelId="{E90CA78A-E016-460E-B973-340BEA057BCB}" type="pres">
      <dgm:prSet presAssocID="{C4F79BEC-A3C8-481C-99B6-0B5DBA644BB1}" presName="root2" presStyleCnt="0"/>
      <dgm:spPr/>
      <dgm:t>
        <a:bodyPr/>
        <a:lstStyle/>
        <a:p>
          <a:endParaRPr lang="ru-RU"/>
        </a:p>
      </dgm:t>
    </dgm:pt>
    <dgm:pt modelId="{F17F0750-68F6-43B8-92A2-2C94C89909F2}" type="pres">
      <dgm:prSet presAssocID="{C4F79BEC-A3C8-481C-99B6-0B5DBA644BB1}" presName="LevelTwoTextNode" presStyleLbl="node3" presStyleIdx="1" presStyleCnt="5" custScaleX="323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52BCF4-7D1D-4931-B35B-7DC2DBB958E0}" type="pres">
      <dgm:prSet presAssocID="{C4F79BEC-A3C8-481C-99B6-0B5DBA644BB1}" presName="level3hierChild" presStyleCnt="0"/>
      <dgm:spPr/>
      <dgm:t>
        <a:bodyPr/>
        <a:lstStyle/>
        <a:p>
          <a:endParaRPr lang="ru-RU"/>
        </a:p>
      </dgm:t>
    </dgm:pt>
    <dgm:pt modelId="{533F56D8-0D0B-4F72-AF87-665FDFF19FE1}" type="pres">
      <dgm:prSet presAssocID="{D8727D3C-53D2-40B7-817B-6F12B4EAB701}" presName="conn2-1" presStyleLbl="parChTrans1D4" presStyleIdx="1" presStyleCnt="2"/>
      <dgm:spPr/>
      <dgm:t>
        <a:bodyPr/>
        <a:lstStyle/>
        <a:p>
          <a:endParaRPr lang="ru-RU"/>
        </a:p>
      </dgm:t>
    </dgm:pt>
    <dgm:pt modelId="{0D4CC574-3E59-4EAC-886B-DD571771276C}" type="pres">
      <dgm:prSet presAssocID="{D8727D3C-53D2-40B7-817B-6F12B4EAB701}" presName="connTx" presStyleLbl="parChTrans1D4" presStyleIdx="1" presStyleCnt="2"/>
      <dgm:spPr/>
      <dgm:t>
        <a:bodyPr/>
        <a:lstStyle/>
        <a:p>
          <a:endParaRPr lang="ru-RU"/>
        </a:p>
      </dgm:t>
    </dgm:pt>
    <dgm:pt modelId="{FDC947C9-62E8-4D4F-8617-CD72079BD91B}" type="pres">
      <dgm:prSet presAssocID="{D77F4D7D-CA9F-4C6C-B025-04051C72D4A3}" presName="root2" presStyleCnt="0"/>
      <dgm:spPr/>
      <dgm:t>
        <a:bodyPr/>
        <a:lstStyle/>
        <a:p>
          <a:endParaRPr lang="ru-RU"/>
        </a:p>
      </dgm:t>
    </dgm:pt>
    <dgm:pt modelId="{50A9DA7A-D2EF-4B64-B936-A8F31FF77DB2}" type="pres">
      <dgm:prSet presAssocID="{D77F4D7D-CA9F-4C6C-B025-04051C72D4A3}" presName="LevelTwoTextNode" presStyleLbl="node4" presStyleIdx="1" presStyleCnt="2" custScaleX="171093" custScaleY="181466" custLinFactNeighborX="-568" custLinFactNeighborY="88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CAD0D7-BBA9-42B3-919B-7DEC2EB9934D}" type="pres">
      <dgm:prSet presAssocID="{D77F4D7D-CA9F-4C6C-B025-04051C72D4A3}" presName="level3hierChild" presStyleCnt="0"/>
      <dgm:spPr/>
      <dgm:t>
        <a:bodyPr/>
        <a:lstStyle/>
        <a:p>
          <a:endParaRPr lang="ru-RU"/>
        </a:p>
      </dgm:t>
    </dgm:pt>
    <dgm:pt modelId="{1A70943E-261C-4E4B-BD23-41D2360ECBDC}" type="pres">
      <dgm:prSet presAssocID="{A9B7C2C7-D512-47A4-B8E4-44639C94D63D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FE532B33-FE77-404B-BF77-130F6BD9044B}" type="pres">
      <dgm:prSet presAssocID="{A9B7C2C7-D512-47A4-B8E4-44639C94D63D}" presName="connTx" presStyleLbl="parChTrans1D2" presStyleIdx="1" presStyleCnt="5"/>
      <dgm:spPr/>
      <dgm:t>
        <a:bodyPr/>
        <a:lstStyle/>
        <a:p>
          <a:endParaRPr lang="ru-RU"/>
        </a:p>
      </dgm:t>
    </dgm:pt>
    <dgm:pt modelId="{8D1EC574-CCF4-497E-B72A-D0E61C2AB732}" type="pres">
      <dgm:prSet presAssocID="{713E2307-81D1-4D7D-A1B8-234EABDDA7BD}" presName="root2" presStyleCnt="0"/>
      <dgm:spPr/>
      <dgm:t>
        <a:bodyPr/>
        <a:lstStyle/>
        <a:p>
          <a:endParaRPr lang="ru-RU"/>
        </a:p>
      </dgm:t>
    </dgm:pt>
    <dgm:pt modelId="{56524742-FE05-4E89-A220-77E9117DC528}" type="pres">
      <dgm:prSet presAssocID="{713E2307-81D1-4D7D-A1B8-234EABDDA7BD}" presName="LevelTwoTextNode" presStyleLbl="node2" presStyleIdx="1" presStyleCnt="5" custScaleX="103666" custScaleY="716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C6F173-259E-4B32-AD62-EE53CC8CB7C9}" type="pres">
      <dgm:prSet presAssocID="{713E2307-81D1-4D7D-A1B8-234EABDDA7BD}" presName="level3hierChild" presStyleCnt="0"/>
      <dgm:spPr/>
      <dgm:t>
        <a:bodyPr/>
        <a:lstStyle/>
        <a:p>
          <a:endParaRPr lang="ru-RU"/>
        </a:p>
      </dgm:t>
    </dgm:pt>
    <dgm:pt modelId="{AB13A4F0-2884-4FA1-910B-42248B878A1A}" type="pres">
      <dgm:prSet presAssocID="{6D8BA37F-3FBB-403A-B3BB-727815FEA8A8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7E5C265E-5CCC-4B8F-936D-D6034F4243B9}" type="pres">
      <dgm:prSet presAssocID="{6D8BA37F-3FBB-403A-B3BB-727815FEA8A8}" presName="connTx" presStyleLbl="parChTrans1D2" presStyleIdx="2" presStyleCnt="5"/>
      <dgm:spPr/>
      <dgm:t>
        <a:bodyPr/>
        <a:lstStyle/>
        <a:p>
          <a:endParaRPr lang="ru-RU"/>
        </a:p>
      </dgm:t>
    </dgm:pt>
    <dgm:pt modelId="{373FD0D2-0031-401A-8794-30352C97CE47}" type="pres">
      <dgm:prSet presAssocID="{FB07D10C-752A-4E84-BB87-B344FB8AB406}" presName="root2" presStyleCnt="0"/>
      <dgm:spPr/>
    </dgm:pt>
    <dgm:pt modelId="{5BBFFF4F-735F-4E7E-AB02-01772C01F739}" type="pres">
      <dgm:prSet presAssocID="{FB07D10C-752A-4E84-BB87-B344FB8AB406}" presName="LevelTwoTextNode" presStyleLbl="node2" presStyleIdx="2" presStyleCnt="5" custScaleY="656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6065FD-8A5E-41FE-8184-746E8BEBCAFC}" type="pres">
      <dgm:prSet presAssocID="{FB07D10C-752A-4E84-BB87-B344FB8AB406}" presName="level3hierChild" presStyleCnt="0"/>
      <dgm:spPr/>
    </dgm:pt>
    <dgm:pt modelId="{705972BF-80A9-4EC6-A944-E34E163C2543}" type="pres">
      <dgm:prSet presAssocID="{0AFF9651-B5FC-4A6C-AE34-606592048921}" presName="conn2-1" presStyleLbl="parChTrans1D3" presStyleIdx="2" presStyleCnt="5"/>
      <dgm:spPr/>
      <dgm:t>
        <a:bodyPr/>
        <a:lstStyle/>
        <a:p>
          <a:endParaRPr lang="ru-RU"/>
        </a:p>
      </dgm:t>
    </dgm:pt>
    <dgm:pt modelId="{0030688F-3917-4F70-9C50-B343EF5671F6}" type="pres">
      <dgm:prSet presAssocID="{0AFF9651-B5FC-4A6C-AE34-606592048921}" presName="connTx" presStyleLbl="parChTrans1D3" presStyleIdx="2" presStyleCnt="5"/>
      <dgm:spPr/>
      <dgm:t>
        <a:bodyPr/>
        <a:lstStyle/>
        <a:p>
          <a:endParaRPr lang="ru-RU"/>
        </a:p>
      </dgm:t>
    </dgm:pt>
    <dgm:pt modelId="{D6E33A13-1AFE-4716-840F-F4B2ED473255}" type="pres">
      <dgm:prSet presAssocID="{551BB0B9-3490-48B6-9D57-4900215EDE9E}" presName="root2" presStyleCnt="0"/>
      <dgm:spPr/>
      <dgm:t>
        <a:bodyPr/>
        <a:lstStyle/>
        <a:p>
          <a:endParaRPr lang="ru-RU"/>
        </a:p>
      </dgm:t>
    </dgm:pt>
    <dgm:pt modelId="{5AEFD1AF-97CF-4577-978D-65B041ED445C}" type="pres">
      <dgm:prSet presAssocID="{551BB0B9-3490-48B6-9D57-4900215EDE9E}" presName="LevelTwoTextNode" presStyleLbl="node3" presStyleIdx="2" presStyleCnt="5" custScaleX="172308" custScaleY="466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8C6988-36CB-4633-94DD-E5DD0CC03C4C}" type="pres">
      <dgm:prSet presAssocID="{551BB0B9-3490-48B6-9D57-4900215EDE9E}" presName="level3hierChild" presStyleCnt="0"/>
      <dgm:spPr/>
      <dgm:t>
        <a:bodyPr/>
        <a:lstStyle/>
        <a:p>
          <a:endParaRPr lang="ru-RU"/>
        </a:p>
      </dgm:t>
    </dgm:pt>
    <dgm:pt modelId="{1E3E44C9-8926-48E1-A19E-9E35C836BBA9}" type="pres">
      <dgm:prSet presAssocID="{7660CF06-B69F-441E-8F25-A4FE6C83CB66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FFB074A4-07EE-40E7-85FD-2AA63F70540F}" type="pres">
      <dgm:prSet presAssocID="{7660CF06-B69F-441E-8F25-A4FE6C83CB66}" presName="connTx" presStyleLbl="parChTrans1D2" presStyleIdx="3" presStyleCnt="5"/>
      <dgm:spPr/>
      <dgm:t>
        <a:bodyPr/>
        <a:lstStyle/>
        <a:p>
          <a:endParaRPr lang="ru-RU"/>
        </a:p>
      </dgm:t>
    </dgm:pt>
    <dgm:pt modelId="{CB3461FE-FC34-46A9-AA3D-785E3B926778}" type="pres">
      <dgm:prSet presAssocID="{8BE2770A-FB80-4EB5-924D-1F2543E9B0D9}" presName="root2" presStyleCnt="0"/>
      <dgm:spPr/>
      <dgm:t>
        <a:bodyPr/>
        <a:lstStyle/>
        <a:p>
          <a:endParaRPr lang="ru-RU"/>
        </a:p>
      </dgm:t>
    </dgm:pt>
    <dgm:pt modelId="{C0F6264E-C989-4C01-B966-E35B9DEF467B}" type="pres">
      <dgm:prSet presAssocID="{8BE2770A-FB80-4EB5-924D-1F2543E9B0D9}" presName="LevelTwoTextNode" presStyleLbl="node2" presStyleIdx="3" presStyleCnt="5" custScaleX="103666" custScaleY="716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A01CFE-7D7E-477D-B2F5-15F472AC87B4}" type="pres">
      <dgm:prSet presAssocID="{8BE2770A-FB80-4EB5-924D-1F2543E9B0D9}" presName="level3hierChild" presStyleCnt="0"/>
      <dgm:spPr/>
      <dgm:t>
        <a:bodyPr/>
        <a:lstStyle/>
        <a:p>
          <a:endParaRPr lang="ru-RU"/>
        </a:p>
      </dgm:t>
    </dgm:pt>
    <dgm:pt modelId="{2251B3E5-F0A6-4512-8DD0-C8678CC816B9}" type="pres">
      <dgm:prSet presAssocID="{85CC6FBA-D424-4ABE-8A80-1EFFAEF26210}" presName="conn2-1" presStyleLbl="parChTrans1D3" presStyleIdx="3" presStyleCnt="5"/>
      <dgm:spPr/>
      <dgm:t>
        <a:bodyPr/>
        <a:lstStyle/>
        <a:p>
          <a:endParaRPr lang="ru-RU"/>
        </a:p>
      </dgm:t>
    </dgm:pt>
    <dgm:pt modelId="{2C225CA1-B784-4DAB-8F38-4F2CCDF715A6}" type="pres">
      <dgm:prSet presAssocID="{85CC6FBA-D424-4ABE-8A80-1EFFAEF26210}" presName="connTx" presStyleLbl="parChTrans1D3" presStyleIdx="3" presStyleCnt="5"/>
      <dgm:spPr/>
      <dgm:t>
        <a:bodyPr/>
        <a:lstStyle/>
        <a:p>
          <a:endParaRPr lang="ru-RU"/>
        </a:p>
      </dgm:t>
    </dgm:pt>
    <dgm:pt modelId="{49E7AC41-50D6-44C9-B4B7-C53F724C0A5D}" type="pres">
      <dgm:prSet presAssocID="{69B40678-A83B-4B2E-8B3F-85A7D0B822B5}" presName="root2" presStyleCnt="0"/>
      <dgm:spPr/>
      <dgm:t>
        <a:bodyPr/>
        <a:lstStyle/>
        <a:p>
          <a:endParaRPr lang="ru-RU"/>
        </a:p>
      </dgm:t>
    </dgm:pt>
    <dgm:pt modelId="{EA105920-47BE-4057-83E9-A66BFC54C7E9}" type="pres">
      <dgm:prSet presAssocID="{69B40678-A83B-4B2E-8B3F-85A7D0B822B5}" presName="LevelTwoTextNode" presStyleLbl="node3" presStyleIdx="3" presStyleCnt="5" custScaleX="172308" custScaleY="445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CFDF8D-F88C-4CCE-B7C5-74291FD797EC}" type="pres">
      <dgm:prSet presAssocID="{69B40678-A83B-4B2E-8B3F-85A7D0B822B5}" presName="level3hierChild" presStyleCnt="0"/>
      <dgm:spPr/>
      <dgm:t>
        <a:bodyPr/>
        <a:lstStyle/>
        <a:p>
          <a:endParaRPr lang="ru-RU"/>
        </a:p>
      </dgm:t>
    </dgm:pt>
    <dgm:pt modelId="{AC0E4EC3-D536-410A-9B16-82FB6D64A8CD}" type="pres">
      <dgm:prSet presAssocID="{EBD18312-DB42-4130-B7EF-F707EAD039FA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18E09078-965C-4CB1-B295-2732075C9486}" type="pres">
      <dgm:prSet presAssocID="{EBD18312-DB42-4130-B7EF-F707EAD039FA}" presName="connTx" presStyleLbl="parChTrans1D2" presStyleIdx="4" presStyleCnt="5"/>
      <dgm:spPr/>
      <dgm:t>
        <a:bodyPr/>
        <a:lstStyle/>
        <a:p>
          <a:endParaRPr lang="ru-RU"/>
        </a:p>
      </dgm:t>
    </dgm:pt>
    <dgm:pt modelId="{5ADFF600-F28C-4585-8001-6ACD9E6D4A9D}" type="pres">
      <dgm:prSet presAssocID="{3EF2DD3E-BD56-4F56-9099-ACCF2FB8B976}" presName="root2" presStyleCnt="0"/>
      <dgm:spPr/>
      <dgm:t>
        <a:bodyPr/>
        <a:lstStyle/>
        <a:p>
          <a:endParaRPr lang="ru-RU"/>
        </a:p>
      </dgm:t>
    </dgm:pt>
    <dgm:pt modelId="{FAB0511B-24BA-45D0-82D9-D6440D8AE34C}" type="pres">
      <dgm:prSet presAssocID="{3EF2DD3E-BD56-4F56-9099-ACCF2FB8B976}" presName="LevelTwoTextNode" presStyleLbl="node2" presStyleIdx="4" presStyleCnt="5" custScaleX="103666" custScaleY="716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57E183-B7A2-4001-B24F-24FC96E121BB}" type="pres">
      <dgm:prSet presAssocID="{3EF2DD3E-BD56-4F56-9099-ACCF2FB8B976}" presName="level3hierChild" presStyleCnt="0"/>
      <dgm:spPr/>
      <dgm:t>
        <a:bodyPr/>
        <a:lstStyle/>
        <a:p>
          <a:endParaRPr lang="ru-RU"/>
        </a:p>
      </dgm:t>
    </dgm:pt>
    <dgm:pt modelId="{B24D108A-3E78-4C47-8D67-2A83654DEC91}" type="pres">
      <dgm:prSet presAssocID="{3F03655E-3882-42ED-9E62-5A514A7CA0EF}" presName="conn2-1" presStyleLbl="parChTrans1D3" presStyleIdx="4" presStyleCnt="5"/>
      <dgm:spPr/>
      <dgm:t>
        <a:bodyPr/>
        <a:lstStyle/>
        <a:p>
          <a:endParaRPr lang="ru-RU"/>
        </a:p>
      </dgm:t>
    </dgm:pt>
    <dgm:pt modelId="{2978BF8F-8E23-4C15-8B58-E8B50B4DCA94}" type="pres">
      <dgm:prSet presAssocID="{3F03655E-3882-42ED-9E62-5A514A7CA0EF}" presName="connTx" presStyleLbl="parChTrans1D3" presStyleIdx="4" presStyleCnt="5"/>
      <dgm:spPr/>
      <dgm:t>
        <a:bodyPr/>
        <a:lstStyle/>
        <a:p>
          <a:endParaRPr lang="ru-RU"/>
        </a:p>
      </dgm:t>
    </dgm:pt>
    <dgm:pt modelId="{4A8ED175-3BF9-4FF1-BDDE-0AE832F4F9BE}" type="pres">
      <dgm:prSet presAssocID="{45DBFAB3-0DFE-4C93-8B11-CBA5EB208BF0}" presName="root2" presStyleCnt="0"/>
      <dgm:spPr/>
      <dgm:t>
        <a:bodyPr/>
        <a:lstStyle/>
        <a:p>
          <a:endParaRPr lang="ru-RU"/>
        </a:p>
      </dgm:t>
    </dgm:pt>
    <dgm:pt modelId="{B4C5771F-B981-4BDE-B139-5DC1BBEC1B2D}" type="pres">
      <dgm:prSet presAssocID="{45DBFAB3-0DFE-4C93-8B11-CBA5EB208BF0}" presName="LevelTwoTextNode" presStyleLbl="node3" presStyleIdx="4" presStyleCnt="5" custScaleX="172308" custScaleY="445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0C4B72-E172-4F91-9E81-D866C247F8F3}" type="pres">
      <dgm:prSet presAssocID="{45DBFAB3-0DFE-4C93-8B11-CBA5EB208BF0}" presName="level3hierChild" presStyleCnt="0"/>
      <dgm:spPr/>
      <dgm:t>
        <a:bodyPr/>
        <a:lstStyle/>
        <a:p>
          <a:endParaRPr lang="ru-RU"/>
        </a:p>
      </dgm:t>
    </dgm:pt>
  </dgm:ptLst>
  <dgm:cxnLst>
    <dgm:cxn modelId="{E88CEBA6-B561-4C42-80FF-34FAB034C740}" type="presOf" srcId="{64930680-5D1A-4A37-8D3B-62305A2B2DF5}" destId="{0244858A-9BFB-496C-AD39-03909E0E8964}" srcOrd="1" destOrd="0" presId="urn:microsoft.com/office/officeart/2008/layout/HorizontalMultiLevelHierarchy"/>
    <dgm:cxn modelId="{9A7E1EC8-BC75-4C69-A44C-176070C14642}" srcId="{A022CC61-636C-426D-90BE-F07758FAF59D}" destId="{7A60D13B-F16E-4034-8ABD-6190BE08FC27}" srcOrd="0" destOrd="0" parTransId="{64930680-5D1A-4A37-8D3B-62305A2B2DF5}" sibTransId="{9B316011-3E00-42C4-9185-0C2423A54004}"/>
    <dgm:cxn modelId="{8344EEDD-0C71-4AFE-B1DA-79E8F598A78D}" type="presOf" srcId="{7660CF06-B69F-441E-8F25-A4FE6C83CB66}" destId="{1E3E44C9-8926-48E1-A19E-9E35C836BBA9}" srcOrd="0" destOrd="0" presId="urn:microsoft.com/office/officeart/2008/layout/HorizontalMultiLevelHierarchy"/>
    <dgm:cxn modelId="{DEDFEDEC-7232-4BF3-B66E-376D5BFF3579}" srcId="{E90F5C16-1238-4B5C-9D97-90BA99C3519C}" destId="{6D3388B6-2AA8-4672-8A79-CB17559B1252}" srcOrd="0" destOrd="0" parTransId="{B3221FF6-BB4F-4850-8D53-77FC808163DE}" sibTransId="{54666A32-7D6E-45C7-A200-C7596898F821}"/>
    <dgm:cxn modelId="{21786FD7-16B3-4F4C-A04F-8893188722F8}" srcId="{3EF2DD3E-BD56-4F56-9099-ACCF2FB8B976}" destId="{45DBFAB3-0DFE-4C93-8B11-CBA5EB208BF0}" srcOrd="0" destOrd="0" parTransId="{3F03655E-3882-42ED-9E62-5A514A7CA0EF}" sibTransId="{60E7D82E-A021-4AB2-A2A7-C70B81C01A2D}"/>
    <dgm:cxn modelId="{066EFEFC-6795-49B1-AA88-BD8138A2A10D}" type="presOf" srcId="{6D8BA37F-3FBB-403A-B3BB-727815FEA8A8}" destId="{AB13A4F0-2884-4FA1-910B-42248B878A1A}" srcOrd="0" destOrd="0" presId="urn:microsoft.com/office/officeart/2008/layout/HorizontalMultiLevelHierarchy"/>
    <dgm:cxn modelId="{136AAE2B-ACDC-4D8C-B65F-26127DBF1CEE}" srcId="{8BE2770A-FB80-4EB5-924D-1F2543E9B0D9}" destId="{69B40678-A83B-4B2E-8B3F-85A7D0B822B5}" srcOrd="0" destOrd="0" parTransId="{85CC6FBA-D424-4ABE-8A80-1EFFAEF26210}" sibTransId="{2266D5F5-8D42-4724-9341-B40A6091954C}"/>
    <dgm:cxn modelId="{3CBB043D-EA46-4CAA-A575-59C1ECBBAA85}" type="presOf" srcId="{2055018E-C36A-4614-8CE7-2F40BD981482}" destId="{05D39CCB-4E7E-4140-BA17-2985BFF2FEB7}" srcOrd="1" destOrd="0" presId="urn:microsoft.com/office/officeart/2008/layout/HorizontalMultiLevelHierarchy"/>
    <dgm:cxn modelId="{D0EED97F-4856-4688-9297-FAA727EEFB08}" type="presOf" srcId="{D8727D3C-53D2-40B7-817B-6F12B4EAB701}" destId="{533F56D8-0D0B-4F72-AF87-665FDFF19FE1}" srcOrd="0" destOrd="0" presId="urn:microsoft.com/office/officeart/2008/layout/HorizontalMultiLevelHierarchy"/>
    <dgm:cxn modelId="{1FE85293-0144-4575-9E81-6DE3D65DE63E}" srcId="{FB07D10C-752A-4E84-BB87-B344FB8AB406}" destId="{551BB0B9-3490-48B6-9D57-4900215EDE9E}" srcOrd="0" destOrd="0" parTransId="{0AFF9651-B5FC-4A6C-AE34-606592048921}" sibTransId="{D3E12B02-317A-4CEC-A9A2-0D891CB4C8FC}"/>
    <dgm:cxn modelId="{B3349333-8B1A-491B-A868-95228DFBEDAD}" type="presOf" srcId="{E388B0F7-A586-4BC7-B76F-2AB1D69654EC}" destId="{F17740DE-8FDD-47EA-9323-0AFA64B82501}" srcOrd="0" destOrd="0" presId="urn:microsoft.com/office/officeart/2008/layout/HorizontalMultiLevelHierarchy"/>
    <dgm:cxn modelId="{977BA6AA-6246-4858-A4F8-8AE823D74B18}" type="presOf" srcId="{D77F4D7D-CA9F-4C6C-B025-04051C72D4A3}" destId="{50A9DA7A-D2EF-4B64-B936-A8F31FF77DB2}" srcOrd="0" destOrd="0" presId="urn:microsoft.com/office/officeart/2008/layout/HorizontalMultiLevelHierarchy"/>
    <dgm:cxn modelId="{0690B6D1-E17B-48AD-9359-5CA99F1757D1}" type="presOf" srcId="{0AFF9651-B5FC-4A6C-AE34-606592048921}" destId="{705972BF-80A9-4EC6-A944-E34E163C2543}" srcOrd="0" destOrd="0" presId="urn:microsoft.com/office/officeart/2008/layout/HorizontalMultiLevelHierarchy"/>
    <dgm:cxn modelId="{95E95D22-B93F-49AC-A1A6-64E85B72DA32}" type="presOf" srcId="{85CC6FBA-D424-4ABE-8A80-1EFFAEF26210}" destId="{2C225CA1-B784-4DAB-8F38-4F2CCDF715A6}" srcOrd="1" destOrd="0" presId="urn:microsoft.com/office/officeart/2008/layout/HorizontalMultiLevelHierarchy"/>
    <dgm:cxn modelId="{89BE0D11-49A1-4477-A140-A247787E29F3}" type="presOf" srcId="{6D3388B6-2AA8-4672-8A79-CB17559B1252}" destId="{41FB5E4A-486A-4CCD-89F0-BC5F73BFFE47}" srcOrd="0" destOrd="0" presId="urn:microsoft.com/office/officeart/2008/layout/HorizontalMultiLevelHierarchy"/>
    <dgm:cxn modelId="{D9787381-3533-4930-A0B7-409B0937BAB2}" type="presOf" srcId="{8BE2770A-FB80-4EB5-924D-1F2543E9B0D9}" destId="{C0F6264E-C989-4C01-B966-E35B9DEF467B}" srcOrd="0" destOrd="0" presId="urn:microsoft.com/office/officeart/2008/layout/HorizontalMultiLevelHierarchy"/>
    <dgm:cxn modelId="{A9B4EEC5-C3CC-42FF-93D2-04E7B8BE14CB}" type="presOf" srcId="{551BB0B9-3490-48B6-9D57-4900215EDE9E}" destId="{5AEFD1AF-97CF-4577-978D-65B041ED445C}" srcOrd="0" destOrd="0" presId="urn:microsoft.com/office/officeart/2008/layout/HorizontalMultiLevelHierarchy"/>
    <dgm:cxn modelId="{20AF858F-AA6C-4487-85FB-6EE49DAE3EB8}" type="presOf" srcId="{713E2307-81D1-4D7D-A1B8-234EABDDA7BD}" destId="{56524742-FE05-4E89-A220-77E9117DC528}" srcOrd="0" destOrd="0" presId="urn:microsoft.com/office/officeart/2008/layout/HorizontalMultiLevelHierarchy"/>
    <dgm:cxn modelId="{A7B18192-6EE2-4B3E-852A-0A79E0123EA1}" type="presOf" srcId="{3F03655E-3882-42ED-9E62-5A514A7CA0EF}" destId="{B24D108A-3E78-4C47-8D67-2A83654DEC91}" srcOrd="0" destOrd="0" presId="urn:microsoft.com/office/officeart/2008/layout/HorizontalMultiLevelHierarchy"/>
    <dgm:cxn modelId="{838373D4-9518-4BE2-B625-7E162277C305}" type="presOf" srcId="{C4F79BEC-A3C8-481C-99B6-0B5DBA644BB1}" destId="{F17F0750-68F6-43B8-92A2-2C94C89909F2}" srcOrd="0" destOrd="0" presId="urn:microsoft.com/office/officeart/2008/layout/HorizontalMultiLevelHierarchy"/>
    <dgm:cxn modelId="{3D3EB02D-8BEB-41BB-8BA1-2C53783DE3D0}" type="presOf" srcId="{D8727D3C-53D2-40B7-817B-6F12B4EAB701}" destId="{0D4CC574-3E59-4EAC-886B-DD571771276C}" srcOrd="1" destOrd="0" presId="urn:microsoft.com/office/officeart/2008/layout/HorizontalMultiLevelHierarchy"/>
    <dgm:cxn modelId="{F25A3E49-FECF-49FB-8E7C-80DC0FAC0CBE}" type="presOf" srcId="{EBD18312-DB42-4130-B7EF-F707EAD039FA}" destId="{AC0E4EC3-D536-410A-9B16-82FB6D64A8CD}" srcOrd="0" destOrd="0" presId="urn:microsoft.com/office/officeart/2008/layout/HorizontalMultiLevelHierarchy"/>
    <dgm:cxn modelId="{48A7D87A-C52D-46E1-9A2E-724DA113FAB0}" srcId="{A022CC61-636C-426D-90BE-F07758FAF59D}" destId="{3EF2DD3E-BD56-4F56-9099-ACCF2FB8B976}" srcOrd="4" destOrd="0" parTransId="{EBD18312-DB42-4130-B7EF-F707EAD039FA}" sibTransId="{677DB842-0F33-4BC9-918A-B382EF6E1214}"/>
    <dgm:cxn modelId="{8083CD08-C070-43AB-A991-7B99DEB63D97}" srcId="{A022CC61-636C-426D-90BE-F07758FAF59D}" destId="{8BE2770A-FB80-4EB5-924D-1F2543E9B0D9}" srcOrd="3" destOrd="0" parTransId="{7660CF06-B69F-441E-8F25-A4FE6C83CB66}" sibTransId="{AF730FF3-90D8-4B2B-BADD-0752E4540A53}"/>
    <dgm:cxn modelId="{F07BDC97-0224-47C5-A17B-34189BD92208}" type="presOf" srcId="{EBD18312-DB42-4130-B7EF-F707EAD039FA}" destId="{18E09078-965C-4CB1-B295-2732075C9486}" srcOrd="1" destOrd="0" presId="urn:microsoft.com/office/officeart/2008/layout/HorizontalMultiLevelHierarchy"/>
    <dgm:cxn modelId="{77C34403-4264-4312-95C1-42482055F8CF}" type="presOf" srcId="{B3221FF6-BB4F-4850-8D53-77FC808163DE}" destId="{F8B807F3-5123-4677-9974-0F21BCE69377}" srcOrd="0" destOrd="0" presId="urn:microsoft.com/office/officeart/2008/layout/HorizontalMultiLevelHierarchy"/>
    <dgm:cxn modelId="{0718E510-049E-4D57-BBB5-A9C5D065641A}" type="presOf" srcId="{7A60D13B-F16E-4034-8ABD-6190BE08FC27}" destId="{60C9CFA1-FF43-461C-8DAB-446273CEE301}" srcOrd="0" destOrd="0" presId="urn:microsoft.com/office/officeart/2008/layout/HorizontalMultiLevelHierarchy"/>
    <dgm:cxn modelId="{B38D439B-4EC0-4D0F-9E13-2686FB841C66}" type="presOf" srcId="{85CC6FBA-D424-4ABE-8A80-1EFFAEF26210}" destId="{2251B3E5-F0A6-4512-8DD0-C8678CC816B9}" srcOrd="0" destOrd="0" presId="urn:microsoft.com/office/officeart/2008/layout/HorizontalMultiLevelHierarchy"/>
    <dgm:cxn modelId="{5776B212-9C8B-4404-8C6C-9B6E17F33543}" type="presOf" srcId="{291B7A89-1722-45CD-9D36-191B69214519}" destId="{E4E85B2C-3CD0-4F5A-8417-207FC136070F}" srcOrd="1" destOrd="0" presId="urn:microsoft.com/office/officeart/2008/layout/HorizontalMultiLevelHierarchy"/>
    <dgm:cxn modelId="{56F031F2-8A2D-4C7F-BC1A-A0F18E1E6474}" type="presOf" srcId="{A9B7C2C7-D512-47A4-B8E4-44639C94D63D}" destId="{1A70943E-261C-4E4B-BD23-41D2360ECBDC}" srcOrd="0" destOrd="0" presId="urn:microsoft.com/office/officeart/2008/layout/HorizontalMultiLevelHierarchy"/>
    <dgm:cxn modelId="{21A95FC4-35D3-43E3-87B1-842C97AA895D}" srcId="{A022CC61-636C-426D-90BE-F07758FAF59D}" destId="{713E2307-81D1-4D7D-A1B8-234EABDDA7BD}" srcOrd="1" destOrd="0" parTransId="{A9B7C2C7-D512-47A4-B8E4-44639C94D63D}" sibTransId="{F559745C-9021-4631-8232-DDFDCEC20A81}"/>
    <dgm:cxn modelId="{84A56A04-CCA1-479D-9D87-A13E03373836}" type="presOf" srcId="{64930680-5D1A-4A37-8D3B-62305A2B2DF5}" destId="{273521D9-2D51-4C70-833A-CEB41890B3A8}" srcOrd="0" destOrd="0" presId="urn:microsoft.com/office/officeart/2008/layout/HorizontalMultiLevelHierarchy"/>
    <dgm:cxn modelId="{EA788CAD-776B-4C1A-BB0A-ADC24CA41123}" type="presOf" srcId="{2055018E-C36A-4614-8CE7-2F40BD981482}" destId="{20BC76C4-24EA-4467-A832-91A2306B049A}" srcOrd="0" destOrd="0" presId="urn:microsoft.com/office/officeart/2008/layout/HorizontalMultiLevelHierarchy"/>
    <dgm:cxn modelId="{2E55EE92-19BA-43B9-8B9A-24319B0C2E47}" type="presOf" srcId="{B3221FF6-BB4F-4850-8D53-77FC808163DE}" destId="{DA962849-3162-4D7D-92B6-0E48B12D7024}" srcOrd="1" destOrd="0" presId="urn:microsoft.com/office/officeart/2008/layout/HorizontalMultiLevelHierarchy"/>
    <dgm:cxn modelId="{BB2E99E7-7482-45BB-815A-028CD43335AF}" srcId="{A022CC61-636C-426D-90BE-F07758FAF59D}" destId="{FB07D10C-752A-4E84-BB87-B344FB8AB406}" srcOrd="2" destOrd="0" parTransId="{6D8BA37F-3FBB-403A-B3BB-727815FEA8A8}" sibTransId="{A5854208-CA84-4D23-B88D-9F772ECAF748}"/>
    <dgm:cxn modelId="{902E33C4-9648-4E81-A6AD-E6D11E3AA485}" type="presOf" srcId="{0AFF9651-B5FC-4A6C-AE34-606592048921}" destId="{0030688F-3917-4F70-9C50-B343EF5671F6}" srcOrd="1" destOrd="0" presId="urn:microsoft.com/office/officeart/2008/layout/HorizontalMultiLevelHierarchy"/>
    <dgm:cxn modelId="{9C47BEF5-B21E-4A40-A353-766C62E38198}" type="presOf" srcId="{A022CC61-636C-426D-90BE-F07758FAF59D}" destId="{A26AFB16-2230-465A-9BCA-4ED7DDFDD63B}" srcOrd="0" destOrd="0" presId="urn:microsoft.com/office/officeart/2008/layout/HorizontalMultiLevelHierarchy"/>
    <dgm:cxn modelId="{8DFE2B2C-DA76-4A55-BB5A-A8F5112D03B2}" type="presOf" srcId="{291B7A89-1722-45CD-9D36-191B69214519}" destId="{6A0ED4D9-9ED6-4F62-860F-270C4B594E4E}" srcOrd="0" destOrd="0" presId="urn:microsoft.com/office/officeart/2008/layout/HorizontalMultiLevelHierarchy"/>
    <dgm:cxn modelId="{B6570C0A-9163-4E62-B83D-7D263A8170C6}" type="presOf" srcId="{FB07D10C-752A-4E84-BB87-B344FB8AB406}" destId="{5BBFFF4F-735F-4E7E-AB02-01772C01F739}" srcOrd="0" destOrd="0" presId="urn:microsoft.com/office/officeart/2008/layout/HorizontalMultiLevelHierarchy"/>
    <dgm:cxn modelId="{61E878C9-9200-4171-BD48-E613BF371301}" type="presOf" srcId="{E90F5C16-1238-4B5C-9D97-90BA99C3519C}" destId="{70472CA8-FA93-4A3C-95B0-058C27971F24}" srcOrd="0" destOrd="0" presId="urn:microsoft.com/office/officeart/2008/layout/HorizontalMultiLevelHierarchy"/>
    <dgm:cxn modelId="{42B85123-96C0-49F2-9E52-6B4483D5A982}" type="presOf" srcId="{3F03655E-3882-42ED-9E62-5A514A7CA0EF}" destId="{2978BF8F-8E23-4C15-8B58-E8B50B4DCA94}" srcOrd="1" destOrd="0" presId="urn:microsoft.com/office/officeart/2008/layout/HorizontalMultiLevelHierarchy"/>
    <dgm:cxn modelId="{AE133B55-3BCF-4E77-94E0-687903902A98}" srcId="{C4F79BEC-A3C8-481C-99B6-0B5DBA644BB1}" destId="{D77F4D7D-CA9F-4C6C-B025-04051C72D4A3}" srcOrd="0" destOrd="0" parTransId="{D8727D3C-53D2-40B7-817B-6F12B4EAB701}" sibTransId="{6386114B-B685-48EE-80B6-F849A7898320}"/>
    <dgm:cxn modelId="{6EBADD6F-A677-4DBB-8625-277647CF1DEA}" type="presOf" srcId="{69B40678-A83B-4B2E-8B3F-85A7D0B822B5}" destId="{EA105920-47BE-4057-83E9-A66BFC54C7E9}" srcOrd="0" destOrd="0" presId="urn:microsoft.com/office/officeart/2008/layout/HorizontalMultiLevelHierarchy"/>
    <dgm:cxn modelId="{478C60E5-EE4C-4139-8A60-E62FA192ECDF}" type="presOf" srcId="{45DBFAB3-0DFE-4C93-8B11-CBA5EB208BF0}" destId="{B4C5771F-B981-4BDE-B139-5DC1BBEC1B2D}" srcOrd="0" destOrd="0" presId="urn:microsoft.com/office/officeart/2008/layout/HorizontalMultiLevelHierarchy"/>
    <dgm:cxn modelId="{3B9E4D1C-C62F-4BEB-8C9E-3EF20BFC9C06}" srcId="{E388B0F7-A586-4BC7-B76F-2AB1D69654EC}" destId="{A022CC61-636C-426D-90BE-F07758FAF59D}" srcOrd="0" destOrd="0" parTransId="{D68575FB-F07B-464E-A262-8FC38045E9F1}" sibTransId="{54233F75-CD77-43CB-B871-C258B3F92E25}"/>
    <dgm:cxn modelId="{9253A501-1255-4F25-ADE7-B0F3A90A69DD}" srcId="{7A60D13B-F16E-4034-8ABD-6190BE08FC27}" destId="{C4F79BEC-A3C8-481C-99B6-0B5DBA644BB1}" srcOrd="1" destOrd="0" parTransId="{2055018E-C36A-4614-8CE7-2F40BD981482}" sibTransId="{B6F2E4E4-5985-4494-A8A2-5D6F6D10FB1E}"/>
    <dgm:cxn modelId="{E822DC7B-6431-46DE-8FA4-3592EE3F0EF5}" type="presOf" srcId="{3EF2DD3E-BD56-4F56-9099-ACCF2FB8B976}" destId="{FAB0511B-24BA-45D0-82D9-D6440D8AE34C}" srcOrd="0" destOrd="0" presId="urn:microsoft.com/office/officeart/2008/layout/HorizontalMultiLevelHierarchy"/>
    <dgm:cxn modelId="{DE568133-DC5F-4121-9C26-993410BC68C1}" type="presOf" srcId="{A9B7C2C7-D512-47A4-B8E4-44639C94D63D}" destId="{FE532B33-FE77-404B-BF77-130F6BD9044B}" srcOrd="1" destOrd="0" presId="urn:microsoft.com/office/officeart/2008/layout/HorizontalMultiLevelHierarchy"/>
    <dgm:cxn modelId="{EBE2138B-9945-422F-BA50-77D8359DEA21}" type="presOf" srcId="{7660CF06-B69F-441E-8F25-A4FE6C83CB66}" destId="{FFB074A4-07EE-40E7-85FD-2AA63F70540F}" srcOrd="1" destOrd="0" presId="urn:microsoft.com/office/officeart/2008/layout/HorizontalMultiLevelHierarchy"/>
    <dgm:cxn modelId="{8F5C99DD-C4C9-48AF-B6A2-4D1F728252DA}" type="presOf" srcId="{6D8BA37F-3FBB-403A-B3BB-727815FEA8A8}" destId="{7E5C265E-5CCC-4B8F-936D-D6034F4243B9}" srcOrd="1" destOrd="0" presId="urn:microsoft.com/office/officeart/2008/layout/HorizontalMultiLevelHierarchy"/>
    <dgm:cxn modelId="{14729341-7B40-408F-8B82-4BCCA59B92B9}" srcId="{7A60D13B-F16E-4034-8ABD-6190BE08FC27}" destId="{E90F5C16-1238-4B5C-9D97-90BA99C3519C}" srcOrd="0" destOrd="0" parTransId="{291B7A89-1722-45CD-9D36-191B69214519}" sibTransId="{F45D7280-AC4A-4600-A58F-016AB250715C}"/>
    <dgm:cxn modelId="{5FF40F4C-5981-4EB6-BCE1-ACB20570A94D}" type="presParOf" srcId="{F17740DE-8FDD-47EA-9323-0AFA64B82501}" destId="{111AD7B2-681B-4F74-A2E9-66403F51FFE3}" srcOrd="0" destOrd="0" presId="urn:microsoft.com/office/officeart/2008/layout/HorizontalMultiLevelHierarchy"/>
    <dgm:cxn modelId="{494F9108-C7E2-46BD-9E6B-112BD2DB1F68}" type="presParOf" srcId="{111AD7B2-681B-4F74-A2E9-66403F51FFE3}" destId="{A26AFB16-2230-465A-9BCA-4ED7DDFDD63B}" srcOrd="0" destOrd="0" presId="urn:microsoft.com/office/officeart/2008/layout/HorizontalMultiLevelHierarchy"/>
    <dgm:cxn modelId="{7C0E8080-A748-4C79-91DD-973AFB4594D5}" type="presParOf" srcId="{111AD7B2-681B-4F74-A2E9-66403F51FFE3}" destId="{C04A6CB6-55A2-4C1C-A123-433312259FEC}" srcOrd="1" destOrd="0" presId="urn:microsoft.com/office/officeart/2008/layout/HorizontalMultiLevelHierarchy"/>
    <dgm:cxn modelId="{1FEB6055-70DC-4C6D-83A7-5E7B2DB97810}" type="presParOf" srcId="{C04A6CB6-55A2-4C1C-A123-433312259FEC}" destId="{273521D9-2D51-4C70-833A-CEB41890B3A8}" srcOrd="0" destOrd="0" presId="urn:microsoft.com/office/officeart/2008/layout/HorizontalMultiLevelHierarchy"/>
    <dgm:cxn modelId="{51A25C6B-3FB7-4BD2-93D4-F88FB8AE12DA}" type="presParOf" srcId="{273521D9-2D51-4C70-833A-CEB41890B3A8}" destId="{0244858A-9BFB-496C-AD39-03909E0E8964}" srcOrd="0" destOrd="0" presId="urn:microsoft.com/office/officeart/2008/layout/HorizontalMultiLevelHierarchy"/>
    <dgm:cxn modelId="{6035DCE6-8DEB-41C4-9A0F-8EC5B32AA49D}" type="presParOf" srcId="{C04A6CB6-55A2-4C1C-A123-433312259FEC}" destId="{C619348F-98D3-4200-976E-0B035466A838}" srcOrd="1" destOrd="0" presId="urn:microsoft.com/office/officeart/2008/layout/HorizontalMultiLevelHierarchy"/>
    <dgm:cxn modelId="{CF5DDDA6-0BF3-4786-910E-A31E2A73748F}" type="presParOf" srcId="{C619348F-98D3-4200-976E-0B035466A838}" destId="{60C9CFA1-FF43-461C-8DAB-446273CEE301}" srcOrd="0" destOrd="0" presId="urn:microsoft.com/office/officeart/2008/layout/HorizontalMultiLevelHierarchy"/>
    <dgm:cxn modelId="{A79F96CA-6C95-4A8F-ACDF-D7C5B1A31F78}" type="presParOf" srcId="{C619348F-98D3-4200-976E-0B035466A838}" destId="{0FAC6622-0CC0-40FD-8E04-FFE33ACD5C42}" srcOrd="1" destOrd="0" presId="urn:microsoft.com/office/officeart/2008/layout/HorizontalMultiLevelHierarchy"/>
    <dgm:cxn modelId="{A3135B5B-4920-4090-B857-65A8834D1BAA}" type="presParOf" srcId="{0FAC6622-0CC0-40FD-8E04-FFE33ACD5C42}" destId="{6A0ED4D9-9ED6-4F62-860F-270C4B594E4E}" srcOrd="0" destOrd="0" presId="urn:microsoft.com/office/officeart/2008/layout/HorizontalMultiLevelHierarchy"/>
    <dgm:cxn modelId="{BE0C8CEF-309D-4063-B72E-7F170F534DCC}" type="presParOf" srcId="{6A0ED4D9-9ED6-4F62-860F-270C4B594E4E}" destId="{E4E85B2C-3CD0-4F5A-8417-207FC136070F}" srcOrd="0" destOrd="0" presId="urn:microsoft.com/office/officeart/2008/layout/HorizontalMultiLevelHierarchy"/>
    <dgm:cxn modelId="{AE98839D-9387-4629-B68B-862AB6CB9B15}" type="presParOf" srcId="{0FAC6622-0CC0-40FD-8E04-FFE33ACD5C42}" destId="{2A2A27BC-9CFC-4F85-A1B5-AE9F26DE518A}" srcOrd="1" destOrd="0" presId="urn:microsoft.com/office/officeart/2008/layout/HorizontalMultiLevelHierarchy"/>
    <dgm:cxn modelId="{A4D82286-E614-4EFF-9A44-018CFE394D19}" type="presParOf" srcId="{2A2A27BC-9CFC-4F85-A1B5-AE9F26DE518A}" destId="{70472CA8-FA93-4A3C-95B0-058C27971F24}" srcOrd="0" destOrd="0" presId="urn:microsoft.com/office/officeart/2008/layout/HorizontalMultiLevelHierarchy"/>
    <dgm:cxn modelId="{CC6650B0-0F66-41CD-9455-D0FB32CBE0FE}" type="presParOf" srcId="{2A2A27BC-9CFC-4F85-A1B5-AE9F26DE518A}" destId="{BB2E9CC9-9F86-47E2-ACD5-68F8FF61904C}" srcOrd="1" destOrd="0" presId="urn:microsoft.com/office/officeart/2008/layout/HorizontalMultiLevelHierarchy"/>
    <dgm:cxn modelId="{E59DDD31-2393-46CB-9D83-177CA67B2092}" type="presParOf" srcId="{BB2E9CC9-9F86-47E2-ACD5-68F8FF61904C}" destId="{F8B807F3-5123-4677-9974-0F21BCE69377}" srcOrd="0" destOrd="0" presId="urn:microsoft.com/office/officeart/2008/layout/HorizontalMultiLevelHierarchy"/>
    <dgm:cxn modelId="{7BFE6F2F-C362-45C1-8587-464CFD17D791}" type="presParOf" srcId="{F8B807F3-5123-4677-9974-0F21BCE69377}" destId="{DA962849-3162-4D7D-92B6-0E48B12D7024}" srcOrd="0" destOrd="0" presId="urn:microsoft.com/office/officeart/2008/layout/HorizontalMultiLevelHierarchy"/>
    <dgm:cxn modelId="{81CF573C-913C-40F9-B6D0-6F753342D3C5}" type="presParOf" srcId="{BB2E9CC9-9F86-47E2-ACD5-68F8FF61904C}" destId="{533A9854-056C-4513-9BA0-B1DC2D72DFDF}" srcOrd="1" destOrd="0" presId="urn:microsoft.com/office/officeart/2008/layout/HorizontalMultiLevelHierarchy"/>
    <dgm:cxn modelId="{3EB6ADB7-63F3-4241-B60E-504E0B5E2892}" type="presParOf" srcId="{533A9854-056C-4513-9BA0-B1DC2D72DFDF}" destId="{41FB5E4A-486A-4CCD-89F0-BC5F73BFFE47}" srcOrd="0" destOrd="0" presId="urn:microsoft.com/office/officeart/2008/layout/HorizontalMultiLevelHierarchy"/>
    <dgm:cxn modelId="{03BFB7E5-F5EE-45C0-ADFC-CF0614159B12}" type="presParOf" srcId="{533A9854-056C-4513-9BA0-B1DC2D72DFDF}" destId="{D9E0E98A-FBBC-463B-95B3-3A69C52350BA}" srcOrd="1" destOrd="0" presId="urn:microsoft.com/office/officeart/2008/layout/HorizontalMultiLevelHierarchy"/>
    <dgm:cxn modelId="{DBD12DC2-E337-4AFB-A8D4-3A4FABE91244}" type="presParOf" srcId="{0FAC6622-0CC0-40FD-8E04-FFE33ACD5C42}" destId="{20BC76C4-24EA-4467-A832-91A2306B049A}" srcOrd="2" destOrd="0" presId="urn:microsoft.com/office/officeart/2008/layout/HorizontalMultiLevelHierarchy"/>
    <dgm:cxn modelId="{BF83A69F-DE90-43AF-A288-CB79751A6B60}" type="presParOf" srcId="{20BC76C4-24EA-4467-A832-91A2306B049A}" destId="{05D39CCB-4E7E-4140-BA17-2985BFF2FEB7}" srcOrd="0" destOrd="0" presId="urn:microsoft.com/office/officeart/2008/layout/HorizontalMultiLevelHierarchy"/>
    <dgm:cxn modelId="{B40FFEBF-EAF9-4670-8C61-752E7FC340B0}" type="presParOf" srcId="{0FAC6622-0CC0-40FD-8E04-FFE33ACD5C42}" destId="{E90CA78A-E016-460E-B973-340BEA057BCB}" srcOrd="3" destOrd="0" presId="urn:microsoft.com/office/officeart/2008/layout/HorizontalMultiLevelHierarchy"/>
    <dgm:cxn modelId="{7BCC1FBF-63C9-43E4-9899-9C04ACE6CE4B}" type="presParOf" srcId="{E90CA78A-E016-460E-B973-340BEA057BCB}" destId="{F17F0750-68F6-43B8-92A2-2C94C89909F2}" srcOrd="0" destOrd="0" presId="urn:microsoft.com/office/officeart/2008/layout/HorizontalMultiLevelHierarchy"/>
    <dgm:cxn modelId="{19DE2FE0-547C-4917-96D5-7503AE3A5A37}" type="presParOf" srcId="{E90CA78A-E016-460E-B973-340BEA057BCB}" destId="{4852BCF4-7D1D-4931-B35B-7DC2DBB958E0}" srcOrd="1" destOrd="0" presId="urn:microsoft.com/office/officeart/2008/layout/HorizontalMultiLevelHierarchy"/>
    <dgm:cxn modelId="{D5E3317F-CAFE-4D38-BDCD-0D3CF330C50A}" type="presParOf" srcId="{4852BCF4-7D1D-4931-B35B-7DC2DBB958E0}" destId="{533F56D8-0D0B-4F72-AF87-665FDFF19FE1}" srcOrd="0" destOrd="0" presId="urn:microsoft.com/office/officeart/2008/layout/HorizontalMultiLevelHierarchy"/>
    <dgm:cxn modelId="{5DACF0F4-8313-45EE-AE4F-14DBF1D78CC1}" type="presParOf" srcId="{533F56D8-0D0B-4F72-AF87-665FDFF19FE1}" destId="{0D4CC574-3E59-4EAC-886B-DD571771276C}" srcOrd="0" destOrd="0" presId="urn:microsoft.com/office/officeart/2008/layout/HorizontalMultiLevelHierarchy"/>
    <dgm:cxn modelId="{84F9F577-D5BC-4D46-8629-F2938D86F012}" type="presParOf" srcId="{4852BCF4-7D1D-4931-B35B-7DC2DBB958E0}" destId="{FDC947C9-62E8-4D4F-8617-CD72079BD91B}" srcOrd="1" destOrd="0" presId="urn:microsoft.com/office/officeart/2008/layout/HorizontalMultiLevelHierarchy"/>
    <dgm:cxn modelId="{81860CD7-AC5C-482B-A252-7A5491690F91}" type="presParOf" srcId="{FDC947C9-62E8-4D4F-8617-CD72079BD91B}" destId="{50A9DA7A-D2EF-4B64-B936-A8F31FF77DB2}" srcOrd="0" destOrd="0" presId="urn:microsoft.com/office/officeart/2008/layout/HorizontalMultiLevelHierarchy"/>
    <dgm:cxn modelId="{AD09FFDD-48E9-48C3-BABA-26416D144031}" type="presParOf" srcId="{FDC947C9-62E8-4D4F-8617-CD72079BD91B}" destId="{97CAD0D7-BBA9-42B3-919B-7DEC2EB9934D}" srcOrd="1" destOrd="0" presId="urn:microsoft.com/office/officeart/2008/layout/HorizontalMultiLevelHierarchy"/>
    <dgm:cxn modelId="{191325CA-7FEC-4682-97F8-A55213F2BE36}" type="presParOf" srcId="{C04A6CB6-55A2-4C1C-A123-433312259FEC}" destId="{1A70943E-261C-4E4B-BD23-41D2360ECBDC}" srcOrd="2" destOrd="0" presId="urn:microsoft.com/office/officeart/2008/layout/HorizontalMultiLevelHierarchy"/>
    <dgm:cxn modelId="{259FBA22-BDEC-47AF-AA72-686E6A406621}" type="presParOf" srcId="{1A70943E-261C-4E4B-BD23-41D2360ECBDC}" destId="{FE532B33-FE77-404B-BF77-130F6BD9044B}" srcOrd="0" destOrd="0" presId="urn:microsoft.com/office/officeart/2008/layout/HorizontalMultiLevelHierarchy"/>
    <dgm:cxn modelId="{828D1DA0-867E-4101-BE30-178142A42C9F}" type="presParOf" srcId="{C04A6CB6-55A2-4C1C-A123-433312259FEC}" destId="{8D1EC574-CCF4-497E-B72A-D0E61C2AB732}" srcOrd="3" destOrd="0" presId="urn:microsoft.com/office/officeart/2008/layout/HorizontalMultiLevelHierarchy"/>
    <dgm:cxn modelId="{6C6F6ECA-66E1-4842-BC7D-FF71354C1EBC}" type="presParOf" srcId="{8D1EC574-CCF4-497E-B72A-D0E61C2AB732}" destId="{56524742-FE05-4E89-A220-77E9117DC528}" srcOrd="0" destOrd="0" presId="urn:microsoft.com/office/officeart/2008/layout/HorizontalMultiLevelHierarchy"/>
    <dgm:cxn modelId="{D7E591C7-3D6F-43A9-8E66-338C982CE99E}" type="presParOf" srcId="{8D1EC574-CCF4-497E-B72A-D0E61C2AB732}" destId="{7FC6F173-259E-4B32-AD62-EE53CC8CB7C9}" srcOrd="1" destOrd="0" presId="urn:microsoft.com/office/officeart/2008/layout/HorizontalMultiLevelHierarchy"/>
    <dgm:cxn modelId="{7D040554-0EE4-486C-ABDF-D39C2FC1E497}" type="presParOf" srcId="{C04A6CB6-55A2-4C1C-A123-433312259FEC}" destId="{AB13A4F0-2884-4FA1-910B-42248B878A1A}" srcOrd="4" destOrd="0" presId="urn:microsoft.com/office/officeart/2008/layout/HorizontalMultiLevelHierarchy"/>
    <dgm:cxn modelId="{B3A079BC-BBE4-40A3-BD25-538C3362D450}" type="presParOf" srcId="{AB13A4F0-2884-4FA1-910B-42248B878A1A}" destId="{7E5C265E-5CCC-4B8F-936D-D6034F4243B9}" srcOrd="0" destOrd="0" presId="urn:microsoft.com/office/officeart/2008/layout/HorizontalMultiLevelHierarchy"/>
    <dgm:cxn modelId="{EFDE50C3-35B4-49A6-AA13-59182E0D7814}" type="presParOf" srcId="{C04A6CB6-55A2-4C1C-A123-433312259FEC}" destId="{373FD0D2-0031-401A-8794-30352C97CE47}" srcOrd="5" destOrd="0" presId="urn:microsoft.com/office/officeart/2008/layout/HorizontalMultiLevelHierarchy"/>
    <dgm:cxn modelId="{A2A3DF83-1F4F-4BEB-B01D-57B6033D92EE}" type="presParOf" srcId="{373FD0D2-0031-401A-8794-30352C97CE47}" destId="{5BBFFF4F-735F-4E7E-AB02-01772C01F739}" srcOrd="0" destOrd="0" presId="urn:microsoft.com/office/officeart/2008/layout/HorizontalMultiLevelHierarchy"/>
    <dgm:cxn modelId="{20CA9ED8-C0CD-4327-8DAC-7D1B7FBF585C}" type="presParOf" srcId="{373FD0D2-0031-401A-8794-30352C97CE47}" destId="{646065FD-8A5E-41FE-8184-746E8BEBCAFC}" srcOrd="1" destOrd="0" presId="urn:microsoft.com/office/officeart/2008/layout/HorizontalMultiLevelHierarchy"/>
    <dgm:cxn modelId="{BB08A7F6-299F-422A-ADF6-073B8FF55E8D}" type="presParOf" srcId="{646065FD-8A5E-41FE-8184-746E8BEBCAFC}" destId="{705972BF-80A9-4EC6-A944-E34E163C2543}" srcOrd="0" destOrd="0" presId="urn:microsoft.com/office/officeart/2008/layout/HorizontalMultiLevelHierarchy"/>
    <dgm:cxn modelId="{A98206D3-405A-4351-94B8-2D1243FB5C3F}" type="presParOf" srcId="{705972BF-80A9-4EC6-A944-E34E163C2543}" destId="{0030688F-3917-4F70-9C50-B343EF5671F6}" srcOrd="0" destOrd="0" presId="urn:microsoft.com/office/officeart/2008/layout/HorizontalMultiLevelHierarchy"/>
    <dgm:cxn modelId="{F92B5EBC-DC18-4A38-8198-21B55063E453}" type="presParOf" srcId="{646065FD-8A5E-41FE-8184-746E8BEBCAFC}" destId="{D6E33A13-1AFE-4716-840F-F4B2ED473255}" srcOrd="1" destOrd="0" presId="urn:microsoft.com/office/officeart/2008/layout/HorizontalMultiLevelHierarchy"/>
    <dgm:cxn modelId="{02F73DDB-56FF-4F7F-AAB0-41D549F44FC6}" type="presParOf" srcId="{D6E33A13-1AFE-4716-840F-F4B2ED473255}" destId="{5AEFD1AF-97CF-4577-978D-65B041ED445C}" srcOrd="0" destOrd="0" presId="urn:microsoft.com/office/officeart/2008/layout/HorizontalMultiLevelHierarchy"/>
    <dgm:cxn modelId="{A0CE11CF-A2F9-48D1-B4CD-0B5B4B16E117}" type="presParOf" srcId="{D6E33A13-1AFE-4716-840F-F4B2ED473255}" destId="{4D8C6988-36CB-4633-94DD-E5DD0CC03C4C}" srcOrd="1" destOrd="0" presId="urn:microsoft.com/office/officeart/2008/layout/HorizontalMultiLevelHierarchy"/>
    <dgm:cxn modelId="{AC34E242-45E9-4FAE-AE67-4F8A135BBC57}" type="presParOf" srcId="{C04A6CB6-55A2-4C1C-A123-433312259FEC}" destId="{1E3E44C9-8926-48E1-A19E-9E35C836BBA9}" srcOrd="6" destOrd="0" presId="urn:microsoft.com/office/officeart/2008/layout/HorizontalMultiLevelHierarchy"/>
    <dgm:cxn modelId="{619AFE90-2CBB-45AD-B7FE-57FB08FE6D24}" type="presParOf" srcId="{1E3E44C9-8926-48E1-A19E-9E35C836BBA9}" destId="{FFB074A4-07EE-40E7-85FD-2AA63F70540F}" srcOrd="0" destOrd="0" presId="urn:microsoft.com/office/officeart/2008/layout/HorizontalMultiLevelHierarchy"/>
    <dgm:cxn modelId="{D09DEA57-56C0-43A9-8396-A1DA70C01163}" type="presParOf" srcId="{C04A6CB6-55A2-4C1C-A123-433312259FEC}" destId="{CB3461FE-FC34-46A9-AA3D-785E3B926778}" srcOrd="7" destOrd="0" presId="urn:microsoft.com/office/officeart/2008/layout/HorizontalMultiLevelHierarchy"/>
    <dgm:cxn modelId="{C84C4A32-B982-4A65-9B41-2823C38AB6E4}" type="presParOf" srcId="{CB3461FE-FC34-46A9-AA3D-785E3B926778}" destId="{C0F6264E-C989-4C01-B966-E35B9DEF467B}" srcOrd="0" destOrd="0" presId="urn:microsoft.com/office/officeart/2008/layout/HorizontalMultiLevelHierarchy"/>
    <dgm:cxn modelId="{A9356E7D-A532-4998-BB10-A502C7A1BD92}" type="presParOf" srcId="{CB3461FE-FC34-46A9-AA3D-785E3B926778}" destId="{15A01CFE-7D7E-477D-B2F5-15F472AC87B4}" srcOrd="1" destOrd="0" presId="urn:microsoft.com/office/officeart/2008/layout/HorizontalMultiLevelHierarchy"/>
    <dgm:cxn modelId="{0951C81B-17C7-4A5D-AFEA-BE5EFE10465D}" type="presParOf" srcId="{15A01CFE-7D7E-477D-B2F5-15F472AC87B4}" destId="{2251B3E5-F0A6-4512-8DD0-C8678CC816B9}" srcOrd="0" destOrd="0" presId="urn:microsoft.com/office/officeart/2008/layout/HorizontalMultiLevelHierarchy"/>
    <dgm:cxn modelId="{C51D8641-4917-40AA-83B5-6103794EA23A}" type="presParOf" srcId="{2251B3E5-F0A6-4512-8DD0-C8678CC816B9}" destId="{2C225CA1-B784-4DAB-8F38-4F2CCDF715A6}" srcOrd="0" destOrd="0" presId="urn:microsoft.com/office/officeart/2008/layout/HorizontalMultiLevelHierarchy"/>
    <dgm:cxn modelId="{F75A042D-DFC8-4DD5-AA93-CC2D5D6AF106}" type="presParOf" srcId="{15A01CFE-7D7E-477D-B2F5-15F472AC87B4}" destId="{49E7AC41-50D6-44C9-B4B7-C53F724C0A5D}" srcOrd="1" destOrd="0" presId="urn:microsoft.com/office/officeart/2008/layout/HorizontalMultiLevelHierarchy"/>
    <dgm:cxn modelId="{9F6303B4-774B-432D-AC49-F4EC3720CB03}" type="presParOf" srcId="{49E7AC41-50D6-44C9-B4B7-C53F724C0A5D}" destId="{EA105920-47BE-4057-83E9-A66BFC54C7E9}" srcOrd="0" destOrd="0" presId="urn:microsoft.com/office/officeart/2008/layout/HorizontalMultiLevelHierarchy"/>
    <dgm:cxn modelId="{A3AF4F61-B106-40C9-B601-88B153450E7C}" type="presParOf" srcId="{49E7AC41-50D6-44C9-B4B7-C53F724C0A5D}" destId="{01CFDF8D-F88C-4CCE-B7C5-74291FD797EC}" srcOrd="1" destOrd="0" presId="urn:microsoft.com/office/officeart/2008/layout/HorizontalMultiLevelHierarchy"/>
    <dgm:cxn modelId="{132D3F91-C3D0-42BA-A4F0-1D1AF66F2B81}" type="presParOf" srcId="{C04A6CB6-55A2-4C1C-A123-433312259FEC}" destId="{AC0E4EC3-D536-410A-9B16-82FB6D64A8CD}" srcOrd="8" destOrd="0" presId="urn:microsoft.com/office/officeart/2008/layout/HorizontalMultiLevelHierarchy"/>
    <dgm:cxn modelId="{6F80772F-51F4-4303-8B13-F154D08E28B5}" type="presParOf" srcId="{AC0E4EC3-D536-410A-9B16-82FB6D64A8CD}" destId="{18E09078-965C-4CB1-B295-2732075C9486}" srcOrd="0" destOrd="0" presId="urn:microsoft.com/office/officeart/2008/layout/HorizontalMultiLevelHierarchy"/>
    <dgm:cxn modelId="{042B001B-006A-4FFC-B227-9E582B8D804C}" type="presParOf" srcId="{C04A6CB6-55A2-4C1C-A123-433312259FEC}" destId="{5ADFF600-F28C-4585-8001-6ACD9E6D4A9D}" srcOrd="9" destOrd="0" presId="urn:microsoft.com/office/officeart/2008/layout/HorizontalMultiLevelHierarchy"/>
    <dgm:cxn modelId="{CE424E30-4D4B-42A1-9E79-A380B47C95F1}" type="presParOf" srcId="{5ADFF600-F28C-4585-8001-6ACD9E6D4A9D}" destId="{FAB0511B-24BA-45D0-82D9-D6440D8AE34C}" srcOrd="0" destOrd="0" presId="urn:microsoft.com/office/officeart/2008/layout/HorizontalMultiLevelHierarchy"/>
    <dgm:cxn modelId="{EC53785A-D0B4-4D27-88C0-FCC8682E26A5}" type="presParOf" srcId="{5ADFF600-F28C-4585-8001-6ACD9E6D4A9D}" destId="{8857E183-B7A2-4001-B24F-24FC96E121BB}" srcOrd="1" destOrd="0" presId="urn:microsoft.com/office/officeart/2008/layout/HorizontalMultiLevelHierarchy"/>
    <dgm:cxn modelId="{B6BA84FD-3E93-428E-8132-97A6B3B5B4E2}" type="presParOf" srcId="{8857E183-B7A2-4001-B24F-24FC96E121BB}" destId="{B24D108A-3E78-4C47-8D67-2A83654DEC91}" srcOrd="0" destOrd="0" presId="urn:microsoft.com/office/officeart/2008/layout/HorizontalMultiLevelHierarchy"/>
    <dgm:cxn modelId="{0417C685-A84E-44E2-8AC6-438E1C220687}" type="presParOf" srcId="{B24D108A-3E78-4C47-8D67-2A83654DEC91}" destId="{2978BF8F-8E23-4C15-8B58-E8B50B4DCA94}" srcOrd="0" destOrd="0" presId="urn:microsoft.com/office/officeart/2008/layout/HorizontalMultiLevelHierarchy"/>
    <dgm:cxn modelId="{F76E00D3-9C20-4B33-8CC1-D88D2D6B5255}" type="presParOf" srcId="{8857E183-B7A2-4001-B24F-24FC96E121BB}" destId="{4A8ED175-3BF9-4FF1-BDDE-0AE832F4F9BE}" srcOrd="1" destOrd="0" presId="urn:microsoft.com/office/officeart/2008/layout/HorizontalMultiLevelHierarchy"/>
    <dgm:cxn modelId="{A9AF1E05-1D27-42D2-B084-DAF00D250619}" type="presParOf" srcId="{4A8ED175-3BF9-4FF1-BDDE-0AE832F4F9BE}" destId="{B4C5771F-B981-4BDE-B139-5DC1BBEC1B2D}" srcOrd="0" destOrd="0" presId="urn:microsoft.com/office/officeart/2008/layout/HorizontalMultiLevelHierarchy"/>
    <dgm:cxn modelId="{A5FDBC25-D76D-4DB8-8C72-37003A4E2335}" type="presParOf" srcId="{4A8ED175-3BF9-4FF1-BDDE-0AE832F4F9BE}" destId="{E20C4B72-E172-4F91-9E81-D866C247F8F3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D15C8F-4C39-4A70-9577-FF8459ADFEE4}" type="doc">
      <dgm:prSet loTypeId="urn:microsoft.com/office/officeart/2005/8/layout/radial5" loCatId="relationship" qsTypeId="urn:microsoft.com/office/officeart/2009/2/quickstyle/3d8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6A43399-BA95-4B65-82D3-178FCB1468A1}">
      <dgm:prSet phldrT="[Текст]" custT="1"/>
      <dgm:spPr/>
      <dgm:t>
        <a:bodyPr/>
        <a:lstStyle/>
        <a:p>
          <a:pPr rtl="0"/>
          <a:r>
            <a:rPr lang="ru-RU" sz="1800" b="1" dirty="0" smtClean="0">
              <a:solidFill>
                <a:schemeClr val="tx2"/>
              </a:solidFill>
              <a:effectLst/>
            </a:rPr>
            <a:t>МП «Развитие агропромышленного комплекса и социальной сферы на селе»</a:t>
          </a:r>
          <a:endParaRPr lang="ru-RU" sz="1800" b="1" dirty="0">
            <a:solidFill>
              <a:schemeClr val="tx2"/>
            </a:solidFill>
            <a:effectLst/>
          </a:endParaRPr>
        </a:p>
      </dgm:t>
    </dgm:pt>
    <dgm:pt modelId="{65A2017F-02F2-4493-A82F-46F4336B8C1B}" type="parTrans" cxnId="{2B0369D2-46F2-4B05-8B43-0CCFD3C6DBC6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5E1079E6-9072-478F-837E-7924E568B349}" type="sibTrans" cxnId="{2B0369D2-46F2-4B05-8B43-0CCFD3C6DBC6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61E92704-EDA0-46C1-92D0-BF42254E1317}">
      <dgm:prSet phldrT="[Текст]" custT="1"/>
      <dgm:spPr/>
      <dgm:t>
        <a:bodyPr/>
        <a:lstStyle/>
        <a:p>
          <a:pPr algn="ctr"/>
          <a:r>
            <a:rPr lang="ru-RU" sz="1500" dirty="0" smtClean="0">
              <a:solidFill>
                <a:srgbClr val="800080"/>
              </a:solidFill>
            </a:rPr>
            <a:t>ПП «Развитие приоритетного направления сельского хозяйства»</a:t>
          </a:r>
          <a:r>
            <a:rPr lang="en-US" sz="1500" dirty="0" smtClean="0">
              <a:solidFill>
                <a:srgbClr val="800080"/>
              </a:solidFill>
            </a:rPr>
            <a:t>:</a:t>
          </a:r>
          <a:endParaRPr lang="ru-RU" sz="1500" dirty="0">
            <a:solidFill>
              <a:srgbClr val="800080"/>
            </a:solidFill>
          </a:endParaRPr>
        </a:p>
      </dgm:t>
    </dgm:pt>
    <dgm:pt modelId="{6B9979E3-BF73-47DD-8B39-DB474934DB55}" type="parTrans" cxnId="{E77341D7-9E88-4483-8828-72ADDE71C37D}">
      <dgm:prSet custT="1"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D86007E7-853F-41D9-B0B4-1EF2A2599C06}" type="sibTrans" cxnId="{E77341D7-9E88-4483-8828-72ADDE71C37D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9B1EF918-AD2B-4E95-BD59-B205A50B679B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800080"/>
              </a:solidFill>
            </a:rPr>
            <a:t>ПП «Развитие информационного общества» </a:t>
          </a:r>
          <a:r>
            <a:rPr lang="en-US" sz="2000" dirty="0" smtClean="0">
              <a:solidFill>
                <a:srgbClr val="800080"/>
              </a:solidFill>
            </a:rPr>
            <a:t>  </a:t>
          </a:r>
          <a:r>
            <a:rPr lang="ru-RU" sz="2000" dirty="0" smtClean="0">
              <a:solidFill>
                <a:srgbClr val="800080"/>
              </a:solidFill>
            </a:rPr>
            <a:t>-</a:t>
          </a:r>
          <a:r>
            <a:rPr lang="en-US" sz="2000" dirty="0" smtClean="0">
              <a:solidFill>
                <a:srgbClr val="800080"/>
              </a:solidFill>
            </a:rPr>
            <a:t> </a:t>
          </a:r>
          <a:endParaRPr lang="ru-RU" sz="2000" dirty="0" smtClean="0">
            <a:solidFill>
              <a:srgbClr val="800080"/>
            </a:solidFill>
          </a:endParaRPr>
        </a:p>
        <a:p>
          <a:r>
            <a:rPr lang="ru-RU" sz="2000" dirty="0" smtClean="0">
              <a:solidFill>
                <a:srgbClr val="800080"/>
              </a:solidFill>
            </a:rPr>
            <a:t>4 071,2 </a:t>
          </a:r>
          <a:r>
            <a:rPr lang="ru-RU" sz="2000" dirty="0" err="1" smtClean="0">
              <a:solidFill>
                <a:srgbClr val="800080"/>
              </a:solidFill>
            </a:rPr>
            <a:t>т.р</a:t>
          </a:r>
          <a:r>
            <a:rPr lang="ru-RU" sz="2000" dirty="0" smtClean="0">
              <a:solidFill>
                <a:srgbClr val="800080"/>
              </a:solidFill>
            </a:rPr>
            <a:t>.</a:t>
          </a:r>
          <a:endParaRPr lang="ru-RU" sz="2000" dirty="0">
            <a:solidFill>
              <a:srgbClr val="800080"/>
            </a:solidFill>
          </a:endParaRPr>
        </a:p>
      </dgm:t>
    </dgm:pt>
    <dgm:pt modelId="{0F70375F-2B35-4013-A0CB-A00A22BEDDBC}" type="parTrans" cxnId="{F35C380A-A63F-4CEA-9280-0EF3276AFE27}">
      <dgm:prSet custT="1"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A2F543E0-DBAD-49D3-9DD6-B7A47B677A09}" type="sibTrans" cxnId="{F35C380A-A63F-4CEA-9280-0EF3276AFE27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822A9507-55E9-417F-9AB0-C36091F182FF}">
      <dgm:prSet phldrT="[Текст]" custT="1"/>
      <dgm:spPr/>
      <dgm:t>
        <a:bodyPr/>
        <a:lstStyle/>
        <a:p>
          <a:pPr algn="l"/>
          <a:r>
            <a:rPr lang="ru-RU" sz="1500" dirty="0" err="1" smtClean="0">
              <a:solidFill>
                <a:srgbClr val="800080"/>
              </a:solidFill>
            </a:rPr>
            <a:t>Гос.полномочия</a:t>
          </a:r>
          <a:r>
            <a:rPr lang="ru-RU" sz="1500" dirty="0" smtClean="0">
              <a:solidFill>
                <a:srgbClr val="800080"/>
              </a:solidFill>
            </a:rPr>
            <a:t> по  предупреждению и ликвидации болезней животных,  обращению животных без владельцев 9 049,8 </a:t>
          </a:r>
          <a:r>
            <a:rPr lang="ru-RU" sz="1500" dirty="0" err="1" smtClean="0">
              <a:solidFill>
                <a:srgbClr val="800080"/>
              </a:solidFill>
            </a:rPr>
            <a:t>т.р</a:t>
          </a:r>
          <a:r>
            <a:rPr lang="ru-RU" sz="1500" dirty="0" smtClean="0">
              <a:solidFill>
                <a:srgbClr val="800080"/>
              </a:solidFill>
            </a:rPr>
            <a:t>.</a:t>
          </a:r>
          <a:endParaRPr lang="ru-RU" sz="1500" dirty="0">
            <a:solidFill>
              <a:srgbClr val="800080"/>
            </a:solidFill>
          </a:endParaRPr>
        </a:p>
      </dgm:t>
    </dgm:pt>
    <dgm:pt modelId="{CC20C709-42F9-4EBC-B09A-4C69D405AA5C}" type="parTrans" cxnId="{9E66D92D-EE49-4D54-BC4A-D419E8011C1E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D7D300F6-F7B4-4467-ACD1-DB14DCBBAA46}" type="sibTrans" cxnId="{9E66D92D-EE49-4D54-BC4A-D419E8011C1E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3636A65E-27AC-44EA-9958-FA488418F7E8}">
      <dgm:prSet phldrT="[Текст]" custT="1"/>
      <dgm:spPr/>
      <dgm:t>
        <a:bodyPr/>
        <a:lstStyle/>
        <a:p>
          <a:r>
            <a:rPr lang="ru-RU" sz="1300" dirty="0" smtClean="0">
              <a:solidFill>
                <a:srgbClr val="800080"/>
              </a:solidFill>
            </a:rPr>
            <a:t>ПП «Комплексное развитие сельских территорий» (улучшение жилищных условий граждан) </a:t>
          </a:r>
        </a:p>
        <a:p>
          <a:r>
            <a:rPr lang="ru-RU" sz="1300" dirty="0" smtClean="0">
              <a:solidFill>
                <a:srgbClr val="800080"/>
              </a:solidFill>
            </a:rPr>
            <a:t>5 358,0 </a:t>
          </a:r>
          <a:r>
            <a:rPr lang="ru-RU" sz="1300" dirty="0" err="1" smtClean="0">
              <a:solidFill>
                <a:srgbClr val="800080"/>
              </a:solidFill>
            </a:rPr>
            <a:t>т.р</a:t>
          </a:r>
          <a:r>
            <a:rPr lang="ru-RU" sz="1300" dirty="0" smtClean="0">
              <a:solidFill>
                <a:srgbClr val="800080"/>
              </a:solidFill>
            </a:rPr>
            <a:t>.</a:t>
          </a:r>
          <a:endParaRPr lang="ru-RU" sz="1300" dirty="0">
            <a:solidFill>
              <a:srgbClr val="800080"/>
            </a:solidFill>
          </a:endParaRPr>
        </a:p>
      </dgm:t>
    </dgm:pt>
    <dgm:pt modelId="{C3BABCCE-32BA-4370-91E1-3A2FC0507BB0}" type="parTrans" cxnId="{6E952416-D223-4DD1-B2B8-2D1E0C664F75}">
      <dgm:prSet custT="1"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98645371-CE76-4665-8F65-4D8631498104}" type="sibTrans" cxnId="{6E952416-D223-4DD1-B2B8-2D1E0C664F75}">
      <dgm:prSet/>
      <dgm:spPr/>
      <dgm:t>
        <a:bodyPr/>
        <a:lstStyle/>
        <a:p>
          <a:endParaRPr lang="ru-RU" sz="1500">
            <a:solidFill>
              <a:srgbClr val="800080"/>
            </a:solidFill>
          </a:endParaRPr>
        </a:p>
      </dgm:t>
    </dgm:pt>
    <dgm:pt modelId="{1A3DDF3E-A8EC-4E59-B1CF-CBFEBB64702C}" type="pres">
      <dgm:prSet presAssocID="{ADD15C8F-4C39-4A70-9577-FF8459ADFEE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C51395-4944-44A0-8D9A-8C1302F7D4F3}" type="pres">
      <dgm:prSet presAssocID="{66A43399-BA95-4B65-82D3-178FCB1468A1}" presName="centerShape" presStyleLbl="node0" presStyleIdx="0" presStyleCnt="1" custScaleX="166667" custScaleY="166667" custLinFactNeighborX="-969" custLinFactNeighborY="6660"/>
      <dgm:spPr/>
      <dgm:t>
        <a:bodyPr/>
        <a:lstStyle/>
        <a:p>
          <a:endParaRPr lang="ru-RU"/>
        </a:p>
      </dgm:t>
    </dgm:pt>
    <dgm:pt modelId="{C3340D95-9B6A-49D3-AFC0-72802445F616}" type="pres">
      <dgm:prSet presAssocID="{6B9979E3-BF73-47DD-8B39-DB474934DB55}" presName="parTrans" presStyleLbl="sibTrans2D1" presStyleIdx="0" presStyleCnt="3"/>
      <dgm:spPr/>
      <dgm:t>
        <a:bodyPr/>
        <a:lstStyle/>
        <a:p>
          <a:endParaRPr lang="ru-RU"/>
        </a:p>
      </dgm:t>
    </dgm:pt>
    <dgm:pt modelId="{3B0F13D5-A94B-4E0B-9FC4-CCCC252AD372}" type="pres">
      <dgm:prSet presAssocID="{6B9979E3-BF73-47DD-8B39-DB474934DB55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669C467C-33B3-4FAF-BFA7-6FFB539D3626}" type="pres">
      <dgm:prSet presAssocID="{61E92704-EDA0-46C1-92D0-BF42254E1317}" presName="node" presStyleLbl="node1" presStyleIdx="0" presStyleCnt="3" custScaleX="156877" custScaleY="156877" custRadScaleRad="134686" custRadScaleInc="-756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5CCFBC-26E8-423C-8BE6-66CC3FC340A2}" type="pres">
      <dgm:prSet presAssocID="{0F70375F-2B35-4013-A0CB-A00A22BEDDBC}" presName="parTrans" presStyleLbl="sibTrans2D1" presStyleIdx="1" presStyleCnt="3"/>
      <dgm:spPr/>
      <dgm:t>
        <a:bodyPr/>
        <a:lstStyle/>
        <a:p>
          <a:endParaRPr lang="ru-RU"/>
        </a:p>
      </dgm:t>
    </dgm:pt>
    <dgm:pt modelId="{F4B88B49-3952-48B7-A7EB-BF511570E14D}" type="pres">
      <dgm:prSet presAssocID="{0F70375F-2B35-4013-A0CB-A00A22BEDDBC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782F1493-F1C6-41CF-ACE4-918F8E122C7F}" type="pres">
      <dgm:prSet presAssocID="{9B1EF918-AD2B-4E95-BD59-B205A50B679B}" presName="node" presStyleLbl="node1" presStyleIdx="1" presStyleCnt="3" custScaleX="156877" custScaleY="156877" custRadScaleRad="208512" custRadScaleInc="-18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E91FC-C3B1-4A6F-AF2A-BAF271BCA65B}" type="pres">
      <dgm:prSet presAssocID="{C3BABCCE-32BA-4370-91E1-3A2FC0507BB0}" presName="parTrans" presStyleLbl="sibTrans2D1" presStyleIdx="2" presStyleCnt="3"/>
      <dgm:spPr/>
      <dgm:t>
        <a:bodyPr/>
        <a:lstStyle/>
        <a:p>
          <a:endParaRPr lang="ru-RU"/>
        </a:p>
      </dgm:t>
    </dgm:pt>
    <dgm:pt modelId="{3855E2EC-543A-4211-BA0B-C7DC2FD05EB0}" type="pres">
      <dgm:prSet presAssocID="{C3BABCCE-32BA-4370-91E1-3A2FC0507BB0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564465E3-F2AD-4F6E-A1F6-41946A558906}" type="pres">
      <dgm:prSet presAssocID="{3636A65E-27AC-44EA-9958-FA488418F7E8}" presName="node" presStyleLbl="node1" presStyleIdx="2" presStyleCnt="3" custScaleX="104585" custScaleY="104585" custRadScaleRad="115967" custRadScaleInc="198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66D92D-EE49-4D54-BC4A-D419E8011C1E}" srcId="{61E92704-EDA0-46C1-92D0-BF42254E1317}" destId="{822A9507-55E9-417F-9AB0-C36091F182FF}" srcOrd="0" destOrd="0" parTransId="{CC20C709-42F9-4EBC-B09A-4C69D405AA5C}" sibTransId="{D7D300F6-F7B4-4467-ACD1-DB14DCBBAA46}"/>
    <dgm:cxn modelId="{81C2863A-D7AC-47BF-B8A4-50B0F90D2486}" type="presOf" srcId="{0F70375F-2B35-4013-A0CB-A00A22BEDDBC}" destId="{F4B88B49-3952-48B7-A7EB-BF511570E14D}" srcOrd="1" destOrd="0" presId="urn:microsoft.com/office/officeart/2005/8/layout/radial5"/>
    <dgm:cxn modelId="{6E952416-D223-4DD1-B2B8-2D1E0C664F75}" srcId="{66A43399-BA95-4B65-82D3-178FCB1468A1}" destId="{3636A65E-27AC-44EA-9958-FA488418F7E8}" srcOrd="2" destOrd="0" parTransId="{C3BABCCE-32BA-4370-91E1-3A2FC0507BB0}" sibTransId="{98645371-CE76-4665-8F65-4D8631498104}"/>
    <dgm:cxn modelId="{2B0369D2-46F2-4B05-8B43-0CCFD3C6DBC6}" srcId="{ADD15C8F-4C39-4A70-9577-FF8459ADFEE4}" destId="{66A43399-BA95-4B65-82D3-178FCB1468A1}" srcOrd="0" destOrd="0" parTransId="{65A2017F-02F2-4493-A82F-46F4336B8C1B}" sibTransId="{5E1079E6-9072-478F-837E-7924E568B349}"/>
    <dgm:cxn modelId="{CC9EE305-61E2-4A2C-812B-8B2E54CA949D}" type="presOf" srcId="{822A9507-55E9-417F-9AB0-C36091F182FF}" destId="{669C467C-33B3-4FAF-BFA7-6FFB539D3626}" srcOrd="0" destOrd="1" presId="urn:microsoft.com/office/officeart/2005/8/layout/radial5"/>
    <dgm:cxn modelId="{978E4743-601D-44D3-9CF6-4D8B8C5C1C30}" type="presOf" srcId="{0F70375F-2B35-4013-A0CB-A00A22BEDDBC}" destId="{6A5CCFBC-26E8-423C-8BE6-66CC3FC340A2}" srcOrd="0" destOrd="0" presId="urn:microsoft.com/office/officeart/2005/8/layout/radial5"/>
    <dgm:cxn modelId="{73E21EB3-8DD4-44C5-9599-EA41158FB3F8}" type="presOf" srcId="{3636A65E-27AC-44EA-9958-FA488418F7E8}" destId="{564465E3-F2AD-4F6E-A1F6-41946A558906}" srcOrd="0" destOrd="0" presId="urn:microsoft.com/office/officeart/2005/8/layout/radial5"/>
    <dgm:cxn modelId="{E5ED4A69-4697-4865-AC50-EE98BA27F9EE}" type="presOf" srcId="{ADD15C8F-4C39-4A70-9577-FF8459ADFEE4}" destId="{1A3DDF3E-A8EC-4E59-B1CF-CBFEBB64702C}" srcOrd="0" destOrd="0" presId="urn:microsoft.com/office/officeart/2005/8/layout/radial5"/>
    <dgm:cxn modelId="{27B5DB2E-3ECB-46AD-B5CB-4F06B43D05BC}" type="presOf" srcId="{9B1EF918-AD2B-4E95-BD59-B205A50B679B}" destId="{782F1493-F1C6-41CF-ACE4-918F8E122C7F}" srcOrd="0" destOrd="0" presId="urn:microsoft.com/office/officeart/2005/8/layout/radial5"/>
    <dgm:cxn modelId="{24B839A2-AE5B-4A26-9737-42D423511BCA}" type="presOf" srcId="{6B9979E3-BF73-47DD-8B39-DB474934DB55}" destId="{C3340D95-9B6A-49D3-AFC0-72802445F616}" srcOrd="0" destOrd="0" presId="urn:microsoft.com/office/officeart/2005/8/layout/radial5"/>
    <dgm:cxn modelId="{61166B45-B12B-4F5F-943E-168155144914}" type="presOf" srcId="{C3BABCCE-32BA-4370-91E1-3A2FC0507BB0}" destId="{BBEE91FC-C3B1-4A6F-AF2A-BAF271BCA65B}" srcOrd="0" destOrd="0" presId="urn:microsoft.com/office/officeart/2005/8/layout/radial5"/>
    <dgm:cxn modelId="{E77341D7-9E88-4483-8828-72ADDE71C37D}" srcId="{66A43399-BA95-4B65-82D3-178FCB1468A1}" destId="{61E92704-EDA0-46C1-92D0-BF42254E1317}" srcOrd="0" destOrd="0" parTransId="{6B9979E3-BF73-47DD-8B39-DB474934DB55}" sibTransId="{D86007E7-853F-41D9-B0B4-1EF2A2599C06}"/>
    <dgm:cxn modelId="{0DB35CCE-87B6-49BE-92B1-234C5F567605}" type="presOf" srcId="{66A43399-BA95-4B65-82D3-178FCB1468A1}" destId="{C0C51395-4944-44A0-8D9A-8C1302F7D4F3}" srcOrd="0" destOrd="0" presId="urn:microsoft.com/office/officeart/2005/8/layout/radial5"/>
    <dgm:cxn modelId="{2FAA7531-6E8F-4A72-9352-9030ACC4E6FC}" type="presOf" srcId="{6B9979E3-BF73-47DD-8B39-DB474934DB55}" destId="{3B0F13D5-A94B-4E0B-9FC4-CCCC252AD372}" srcOrd="1" destOrd="0" presId="urn:microsoft.com/office/officeart/2005/8/layout/radial5"/>
    <dgm:cxn modelId="{49384238-1110-4FC2-A93E-8919E799C0B7}" type="presOf" srcId="{61E92704-EDA0-46C1-92D0-BF42254E1317}" destId="{669C467C-33B3-4FAF-BFA7-6FFB539D3626}" srcOrd="0" destOrd="0" presId="urn:microsoft.com/office/officeart/2005/8/layout/radial5"/>
    <dgm:cxn modelId="{8B35D77A-49F3-4D5F-BA77-8E672F7CE81B}" type="presOf" srcId="{C3BABCCE-32BA-4370-91E1-3A2FC0507BB0}" destId="{3855E2EC-543A-4211-BA0B-C7DC2FD05EB0}" srcOrd="1" destOrd="0" presId="urn:microsoft.com/office/officeart/2005/8/layout/radial5"/>
    <dgm:cxn modelId="{F35C380A-A63F-4CEA-9280-0EF3276AFE27}" srcId="{66A43399-BA95-4B65-82D3-178FCB1468A1}" destId="{9B1EF918-AD2B-4E95-BD59-B205A50B679B}" srcOrd="1" destOrd="0" parTransId="{0F70375F-2B35-4013-A0CB-A00A22BEDDBC}" sibTransId="{A2F543E0-DBAD-49D3-9DD6-B7A47B677A09}"/>
    <dgm:cxn modelId="{69466D1B-6B0A-4B4D-837B-CFE0F73C30F0}" type="presParOf" srcId="{1A3DDF3E-A8EC-4E59-B1CF-CBFEBB64702C}" destId="{C0C51395-4944-44A0-8D9A-8C1302F7D4F3}" srcOrd="0" destOrd="0" presId="urn:microsoft.com/office/officeart/2005/8/layout/radial5"/>
    <dgm:cxn modelId="{D8C847D0-8F5B-45CB-AE67-551C5484774E}" type="presParOf" srcId="{1A3DDF3E-A8EC-4E59-B1CF-CBFEBB64702C}" destId="{C3340D95-9B6A-49D3-AFC0-72802445F616}" srcOrd="1" destOrd="0" presId="urn:microsoft.com/office/officeart/2005/8/layout/radial5"/>
    <dgm:cxn modelId="{8CEBDF1F-7C49-470D-BFF3-7719C941F4B8}" type="presParOf" srcId="{C3340D95-9B6A-49D3-AFC0-72802445F616}" destId="{3B0F13D5-A94B-4E0B-9FC4-CCCC252AD372}" srcOrd="0" destOrd="0" presId="urn:microsoft.com/office/officeart/2005/8/layout/radial5"/>
    <dgm:cxn modelId="{3A95EF5B-FC95-446A-B760-C9C3D253F7A7}" type="presParOf" srcId="{1A3DDF3E-A8EC-4E59-B1CF-CBFEBB64702C}" destId="{669C467C-33B3-4FAF-BFA7-6FFB539D3626}" srcOrd="2" destOrd="0" presId="urn:microsoft.com/office/officeart/2005/8/layout/radial5"/>
    <dgm:cxn modelId="{0B2DAA38-E321-4A4E-862D-7DD00B8FD909}" type="presParOf" srcId="{1A3DDF3E-A8EC-4E59-B1CF-CBFEBB64702C}" destId="{6A5CCFBC-26E8-423C-8BE6-66CC3FC340A2}" srcOrd="3" destOrd="0" presId="urn:microsoft.com/office/officeart/2005/8/layout/radial5"/>
    <dgm:cxn modelId="{1DCFF9F8-706C-4DD2-8C1D-9A971F733D68}" type="presParOf" srcId="{6A5CCFBC-26E8-423C-8BE6-66CC3FC340A2}" destId="{F4B88B49-3952-48B7-A7EB-BF511570E14D}" srcOrd="0" destOrd="0" presId="urn:microsoft.com/office/officeart/2005/8/layout/radial5"/>
    <dgm:cxn modelId="{CCDA304A-2466-4C74-939C-27989FDF0885}" type="presParOf" srcId="{1A3DDF3E-A8EC-4E59-B1CF-CBFEBB64702C}" destId="{782F1493-F1C6-41CF-ACE4-918F8E122C7F}" srcOrd="4" destOrd="0" presId="urn:microsoft.com/office/officeart/2005/8/layout/radial5"/>
    <dgm:cxn modelId="{4099EC39-2FF9-45DB-96F7-E0C8F8C075E2}" type="presParOf" srcId="{1A3DDF3E-A8EC-4E59-B1CF-CBFEBB64702C}" destId="{BBEE91FC-C3B1-4A6F-AF2A-BAF271BCA65B}" srcOrd="5" destOrd="0" presId="urn:microsoft.com/office/officeart/2005/8/layout/radial5"/>
    <dgm:cxn modelId="{D836ED1B-FAF3-4D45-8802-47F585178FAE}" type="presParOf" srcId="{BBEE91FC-C3B1-4A6F-AF2A-BAF271BCA65B}" destId="{3855E2EC-543A-4211-BA0B-C7DC2FD05EB0}" srcOrd="0" destOrd="0" presId="urn:microsoft.com/office/officeart/2005/8/layout/radial5"/>
    <dgm:cxn modelId="{D579BF74-3F65-4393-A956-444133F5C0CE}" type="presParOf" srcId="{1A3DDF3E-A8EC-4E59-B1CF-CBFEBB64702C}" destId="{564465E3-F2AD-4F6E-A1F6-41946A55890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30E6D87-ACE8-4F7D-942E-C860D7DF8291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D50B9C-65D7-4490-9A8C-F7BC6F8AB994}">
      <dgm:prSet phldrT="[Текст]" custT="1"/>
      <dgm:spPr/>
      <dgm:t>
        <a:bodyPr/>
        <a:lstStyle/>
        <a:p>
          <a:pPr algn="just"/>
          <a:r>
            <a:rPr lang="ru-RU" sz="1200" dirty="0" smtClean="0"/>
            <a:t>ПП «Улучшение условий охраны труда»</a:t>
          </a:r>
          <a:endParaRPr lang="ru-RU" sz="1200" dirty="0"/>
        </a:p>
      </dgm:t>
    </dgm:pt>
    <dgm:pt modelId="{84C71AF8-A23A-434E-AEF6-9BB88477D98D}" type="parTrans" cxnId="{97CFDDE0-A9D9-401C-8F20-1285B2F0DE29}">
      <dgm:prSet/>
      <dgm:spPr/>
      <dgm:t>
        <a:bodyPr/>
        <a:lstStyle/>
        <a:p>
          <a:endParaRPr lang="ru-RU"/>
        </a:p>
      </dgm:t>
    </dgm:pt>
    <dgm:pt modelId="{7EE514AC-042F-4E02-A162-4458FCA8C4D1}" type="sibTrans" cxnId="{97CFDDE0-A9D9-401C-8F20-1285B2F0DE29}">
      <dgm:prSet/>
      <dgm:spPr/>
      <dgm:t>
        <a:bodyPr/>
        <a:lstStyle/>
        <a:p>
          <a:endParaRPr lang="ru-RU"/>
        </a:p>
      </dgm:t>
    </dgm:pt>
    <dgm:pt modelId="{D3F9F9EB-3E81-437B-BE0F-9650005674D1}">
      <dgm:prSet phldrT="[Текст]" custT="1"/>
      <dgm:spPr/>
      <dgm:t>
        <a:bodyPr/>
        <a:lstStyle/>
        <a:p>
          <a:pPr algn="just"/>
          <a:r>
            <a:rPr lang="ru-RU" sz="1200" dirty="0" smtClean="0"/>
            <a:t>ПП «Профессиональное развитие муниципальной службы»</a:t>
          </a:r>
          <a:endParaRPr lang="ru-RU" sz="1200" dirty="0"/>
        </a:p>
      </dgm:t>
    </dgm:pt>
    <dgm:pt modelId="{19C41BAC-1858-49D6-A428-BCBF5EC5162C}" type="parTrans" cxnId="{76A51D84-F5E3-49AF-A690-16F545F27F37}">
      <dgm:prSet/>
      <dgm:spPr/>
      <dgm:t>
        <a:bodyPr/>
        <a:lstStyle/>
        <a:p>
          <a:endParaRPr lang="ru-RU"/>
        </a:p>
      </dgm:t>
    </dgm:pt>
    <dgm:pt modelId="{0B9BADC0-8BDD-4221-AF8D-FF4E193A24AA}" type="sibTrans" cxnId="{76A51D84-F5E3-49AF-A690-16F545F27F37}">
      <dgm:prSet/>
      <dgm:spPr/>
      <dgm:t>
        <a:bodyPr/>
        <a:lstStyle/>
        <a:p>
          <a:endParaRPr lang="ru-RU"/>
        </a:p>
      </dgm:t>
    </dgm:pt>
    <dgm:pt modelId="{59543A32-3CBD-43FA-9CF3-41F49E99D654}">
      <dgm:prSet custT="1"/>
      <dgm:spPr/>
      <dgm:t>
        <a:bodyPr/>
        <a:lstStyle/>
        <a:p>
          <a:pPr algn="l"/>
          <a:r>
            <a:rPr lang="ru-RU" sz="1200" dirty="0" smtClean="0"/>
            <a:t>ПП «Сохранение и развитие субъектов малого и среднего предпринимательства в </a:t>
          </a:r>
          <a:r>
            <a:rPr lang="ru-RU" sz="1200" dirty="0" err="1" smtClean="0"/>
            <a:t>Бейском</a:t>
          </a:r>
          <a:r>
            <a:rPr lang="ru-RU" sz="1200" dirty="0" smtClean="0"/>
            <a:t> районе» </a:t>
          </a:r>
          <a:endParaRPr lang="ru-RU" sz="1200" dirty="0"/>
        </a:p>
      </dgm:t>
    </dgm:pt>
    <dgm:pt modelId="{1CF14B86-EB96-422A-A02F-8D1876BC38A6}" type="parTrans" cxnId="{11B42C06-D426-418E-98F3-30B7E8A87BB8}">
      <dgm:prSet/>
      <dgm:spPr/>
      <dgm:t>
        <a:bodyPr/>
        <a:lstStyle/>
        <a:p>
          <a:endParaRPr lang="ru-RU"/>
        </a:p>
      </dgm:t>
    </dgm:pt>
    <dgm:pt modelId="{35C016F7-5E5E-4D1D-B923-495CFC7A1F88}" type="sibTrans" cxnId="{11B42C06-D426-418E-98F3-30B7E8A87BB8}">
      <dgm:prSet/>
      <dgm:spPr/>
      <dgm:t>
        <a:bodyPr/>
        <a:lstStyle/>
        <a:p>
          <a:endParaRPr lang="ru-RU"/>
        </a:p>
      </dgm:t>
    </dgm:pt>
    <dgm:pt modelId="{B0F2E8FD-E264-40DD-9038-C8062F7832CA}" type="pres">
      <dgm:prSet presAssocID="{930E6D87-ACE8-4F7D-942E-C860D7DF82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B9DD57-0F44-4296-9934-2BF88CFD53C5}" type="pres">
      <dgm:prSet presAssocID="{CAD50B9C-65D7-4490-9A8C-F7BC6F8AB994}" presName="composite" presStyleCnt="0"/>
      <dgm:spPr/>
    </dgm:pt>
    <dgm:pt modelId="{AED4AAFE-91CA-4ECF-80A1-F1E57A21457C}" type="pres">
      <dgm:prSet presAssocID="{CAD50B9C-65D7-4490-9A8C-F7BC6F8AB994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F97A2-3C89-4CD2-AB93-681C0BC1C238}" type="pres">
      <dgm:prSet presAssocID="{CAD50B9C-65D7-4490-9A8C-F7BC6F8AB994}" presName="rect2" presStyleLbl="fgImgPlace1" presStyleIdx="0" presStyleCnt="3" custLinFactNeighborY="-2034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98D05D8-54A9-4BF5-B210-295485E6B5CD}" type="pres">
      <dgm:prSet presAssocID="{7EE514AC-042F-4E02-A162-4458FCA8C4D1}" presName="sibTrans" presStyleCnt="0"/>
      <dgm:spPr/>
    </dgm:pt>
    <dgm:pt modelId="{5CD35699-842E-4FEF-A663-B02DA9E94678}" type="pres">
      <dgm:prSet presAssocID="{D3F9F9EB-3E81-437B-BE0F-9650005674D1}" presName="composite" presStyleCnt="0"/>
      <dgm:spPr/>
    </dgm:pt>
    <dgm:pt modelId="{2F6BCC68-0196-4771-A6E3-BE322BACC544}" type="pres">
      <dgm:prSet presAssocID="{D3F9F9EB-3E81-437B-BE0F-9650005674D1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FDC4A-9BEE-4B46-AB01-8A7E716FD18D}" type="pres">
      <dgm:prSet presAssocID="{D3F9F9EB-3E81-437B-BE0F-9650005674D1}" presName="rect2" presStyleLbl="fgImgPlace1" presStyleIdx="1" presStyleCnt="3" custLinFactNeighborX="-28007" custLinFactNeighborY="4494"/>
      <dgm:spPr/>
    </dgm:pt>
    <dgm:pt modelId="{9991A500-927B-4793-B0C7-8CA629FD70E8}" type="pres">
      <dgm:prSet presAssocID="{0B9BADC0-8BDD-4221-AF8D-FF4E193A24AA}" presName="sibTrans" presStyleCnt="0"/>
      <dgm:spPr/>
    </dgm:pt>
    <dgm:pt modelId="{8A661892-5418-40A0-865A-B042AD4CC123}" type="pres">
      <dgm:prSet presAssocID="{59543A32-3CBD-43FA-9CF3-41F49E99D654}" presName="composite" presStyleCnt="0"/>
      <dgm:spPr/>
    </dgm:pt>
    <dgm:pt modelId="{DF9045BF-0641-4D18-A5E8-298FDEB07C82}" type="pres">
      <dgm:prSet presAssocID="{59543A32-3CBD-43FA-9CF3-41F49E99D654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B1BE4-D012-4CA3-9044-012B11C3B2F3}" type="pres">
      <dgm:prSet presAssocID="{59543A32-3CBD-43FA-9CF3-41F49E99D654}" presName="rect2" presStyleLbl="fgImgPlace1" presStyleIdx="2" presStyleCnt="3"/>
      <dgm:spPr>
        <a:solidFill>
          <a:schemeClr val="accent1">
            <a:tint val="50000"/>
            <a:hueOff val="0"/>
            <a:satOff val="0"/>
            <a:lumOff val="0"/>
          </a:schemeClr>
        </a:solidFill>
      </dgm:spPr>
      <dgm:t>
        <a:bodyPr/>
        <a:lstStyle/>
        <a:p>
          <a:endParaRPr lang="ru-RU"/>
        </a:p>
      </dgm:t>
    </dgm:pt>
  </dgm:ptLst>
  <dgm:cxnLst>
    <dgm:cxn modelId="{FE6621E7-7CFA-4DAB-A560-D342B9AB628E}" type="presOf" srcId="{59543A32-3CBD-43FA-9CF3-41F49E99D654}" destId="{DF9045BF-0641-4D18-A5E8-298FDEB07C82}" srcOrd="0" destOrd="0" presId="urn:microsoft.com/office/officeart/2008/layout/PictureStrips"/>
    <dgm:cxn modelId="{97CFDDE0-A9D9-401C-8F20-1285B2F0DE29}" srcId="{930E6D87-ACE8-4F7D-942E-C860D7DF8291}" destId="{CAD50B9C-65D7-4490-9A8C-F7BC6F8AB994}" srcOrd="0" destOrd="0" parTransId="{84C71AF8-A23A-434E-AEF6-9BB88477D98D}" sibTransId="{7EE514AC-042F-4E02-A162-4458FCA8C4D1}"/>
    <dgm:cxn modelId="{76A51D84-F5E3-49AF-A690-16F545F27F37}" srcId="{930E6D87-ACE8-4F7D-942E-C860D7DF8291}" destId="{D3F9F9EB-3E81-437B-BE0F-9650005674D1}" srcOrd="1" destOrd="0" parTransId="{19C41BAC-1858-49D6-A428-BCBF5EC5162C}" sibTransId="{0B9BADC0-8BDD-4221-AF8D-FF4E193A24AA}"/>
    <dgm:cxn modelId="{C4CD166F-E1B2-454A-9E6C-00A0A4FB1B96}" type="presOf" srcId="{CAD50B9C-65D7-4490-9A8C-F7BC6F8AB994}" destId="{AED4AAFE-91CA-4ECF-80A1-F1E57A21457C}" srcOrd="0" destOrd="0" presId="urn:microsoft.com/office/officeart/2008/layout/PictureStrips"/>
    <dgm:cxn modelId="{2DC699B9-F7A8-4788-B1EB-D9397ECAD43F}" type="presOf" srcId="{D3F9F9EB-3E81-437B-BE0F-9650005674D1}" destId="{2F6BCC68-0196-4771-A6E3-BE322BACC544}" srcOrd="0" destOrd="0" presId="urn:microsoft.com/office/officeart/2008/layout/PictureStrips"/>
    <dgm:cxn modelId="{850E2AA3-1267-45FC-AF2A-CBC1B2B30FF5}" type="presOf" srcId="{930E6D87-ACE8-4F7D-942E-C860D7DF8291}" destId="{B0F2E8FD-E264-40DD-9038-C8062F7832CA}" srcOrd="0" destOrd="0" presId="urn:microsoft.com/office/officeart/2008/layout/PictureStrips"/>
    <dgm:cxn modelId="{11B42C06-D426-418E-98F3-30B7E8A87BB8}" srcId="{930E6D87-ACE8-4F7D-942E-C860D7DF8291}" destId="{59543A32-3CBD-43FA-9CF3-41F49E99D654}" srcOrd="2" destOrd="0" parTransId="{1CF14B86-EB96-422A-A02F-8D1876BC38A6}" sibTransId="{35C016F7-5E5E-4D1D-B923-495CFC7A1F88}"/>
    <dgm:cxn modelId="{BABCB9EB-EC8B-431F-87E0-EC3DD67AF366}" type="presParOf" srcId="{B0F2E8FD-E264-40DD-9038-C8062F7832CA}" destId="{00B9DD57-0F44-4296-9934-2BF88CFD53C5}" srcOrd="0" destOrd="0" presId="urn:microsoft.com/office/officeart/2008/layout/PictureStrips"/>
    <dgm:cxn modelId="{5C282E60-422A-4AE6-97E2-7CDE6ECA60C7}" type="presParOf" srcId="{00B9DD57-0F44-4296-9934-2BF88CFD53C5}" destId="{AED4AAFE-91CA-4ECF-80A1-F1E57A21457C}" srcOrd="0" destOrd="0" presId="urn:microsoft.com/office/officeart/2008/layout/PictureStrips"/>
    <dgm:cxn modelId="{73D36FFC-5FA1-4DDA-B2E3-B90407B49EA9}" type="presParOf" srcId="{00B9DD57-0F44-4296-9934-2BF88CFD53C5}" destId="{ED0F97A2-3C89-4CD2-AB93-681C0BC1C238}" srcOrd="1" destOrd="0" presId="urn:microsoft.com/office/officeart/2008/layout/PictureStrips"/>
    <dgm:cxn modelId="{A99FD08A-7625-40ED-BC47-8989AAD92329}" type="presParOf" srcId="{B0F2E8FD-E264-40DD-9038-C8062F7832CA}" destId="{898D05D8-54A9-4BF5-B210-295485E6B5CD}" srcOrd="1" destOrd="0" presId="urn:microsoft.com/office/officeart/2008/layout/PictureStrips"/>
    <dgm:cxn modelId="{1BB86035-6006-4367-B347-6427DC74A467}" type="presParOf" srcId="{B0F2E8FD-E264-40DD-9038-C8062F7832CA}" destId="{5CD35699-842E-4FEF-A663-B02DA9E94678}" srcOrd="2" destOrd="0" presId="urn:microsoft.com/office/officeart/2008/layout/PictureStrips"/>
    <dgm:cxn modelId="{1E5B111B-3417-4B23-86BC-199BA5D43549}" type="presParOf" srcId="{5CD35699-842E-4FEF-A663-B02DA9E94678}" destId="{2F6BCC68-0196-4771-A6E3-BE322BACC544}" srcOrd="0" destOrd="0" presId="urn:microsoft.com/office/officeart/2008/layout/PictureStrips"/>
    <dgm:cxn modelId="{250637F4-4B73-4E72-AF78-CEE6281F56B1}" type="presParOf" srcId="{5CD35699-842E-4FEF-A663-B02DA9E94678}" destId="{06BFDC4A-9BEE-4B46-AB01-8A7E716FD18D}" srcOrd="1" destOrd="0" presId="urn:microsoft.com/office/officeart/2008/layout/PictureStrips"/>
    <dgm:cxn modelId="{7E415206-5304-4A3E-8CB0-895E9B5DE3EB}" type="presParOf" srcId="{B0F2E8FD-E264-40DD-9038-C8062F7832CA}" destId="{9991A500-927B-4793-B0C7-8CA629FD70E8}" srcOrd="3" destOrd="0" presId="urn:microsoft.com/office/officeart/2008/layout/PictureStrips"/>
    <dgm:cxn modelId="{C3DEC63F-750B-4AAD-A234-1E342AF24899}" type="presParOf" srcId="{B0F2E8FD-E264-40DD-9038-C8062F7832CA}" destId="{8A661892-5418-40A0-865A-B042AD4CC123}" srcOrd="4" destOrd="0" presId="urn:microsoft.com/office/officeart/2008/layout/PictureStrips"/>
    <dgm:cxn modelId="{537EB29B-199C-4F7B-9909-6713392FBA0D}" type="presParOf" srcId="{8A661892-5418-40A0-865A-B042AD4CC123}" destId="{DF9045BF-0641-4D18-A5E8-298FDEB07C82}" srcOrd="0" destOrd="0" presId="urn:microsoft.com/office/officeart/2008/layout/PictureStrips"/>
    <dgm:cxn modelId="{C13AAEA8-3EDC-4881-90FD-AFFFB639244E}" type="presParOf" srcId="{8A661892-5418-40A0-865A-B042AD4CC123}" destId="{F7BB1BE4-D012-4CA3-9044-012B11C3B2F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30E6D87-ACE8-4F7D-942E-C860D7DF8291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F9F9EB-3E81-437B-BE0F-9650005674D1}">
      <dgm:prSet phldrT="[Текст]" custT="1"/>
      <dgm:spPr/>
      <dgm:t>
        <a:bodyPr/>
        <a:lstStyle/>
        <a:p>
          <a:pPr algn="just"/>
          <a:r>
            <a:rPr lang="ru-RU" sz="1200" dirty="0" smtClean="0"/>
            <a:t>ПП «Профилактика правонарушений, противодействие незаконному обороту наркотиков, обеспечение безопасности и общественного порядка»»</a:t>
          </a:r>
          <a:endParaRPr lang="ru-RU" sz="1200" dirty="0"/>
        </a:p>
      </dgm:t>
    </dgm:pt>
    <dgm:pt modelId="{19C41BAC-1858-49D6-A428-BCBF5EC5162C}" type="parTrans" cxnId="{76A51D84-F5E3-49AF-A690-16F545F27F37}">
      <dgm:prSet/>
      <dgm:spPr/>
      <dgm:t>
        <a:bodyPr/>
        <a:lstStyle/>
        <a:p>
          <a:endParaRPr lang="ru-RU" sz="1200"/>
        </a:p>
      </dgm:t>
    </dgm:pt>
    <dgm:pt modelId="{0B9BADC0-8BDD-4221-AF8D-FF4E193A24AA}" type="sibTrans" cxnId="{76A51D84-F5E3-49AF-A690-16F545F27F37}">
      <dgm:prSet/>
      <dgm:spPr/>
      <dgm:t>
        <a:bodyPr/>
        <a:lstStyle/>
        <a:p>
          <a:endParaRPr lang="ru-RU" sz="1200"/>
        </a:p>
      </dgm:t>
    </dgm:pt>
    <dgm:pt modelId="{C99A933A-F766-4FCB-9146-1D59559B8A6D}">
      <dgm:prSet phldrT="[Текст]" custT="1"/>
      <dgm:spPr/>
      <dgm:t>
        <a:bodyPr/>
        <a:lstStyle/>
        <a:p>
          <a:pPr algn="just"/>
          <a:r>
            <a:rPr lang="ru-RU" sz="1200" dirty="0" smtClean="0"/>
            <a:t>ПП «Защита населения и территорий Бейского района от чрезвычайных ситуаций, обеспечение пожарной безопасности и безопасности людей на водных объектах»</a:t>
          </a:r>
          <a:endParaRPr lang="ru-RU" sz="1200" dirty="0"/>
        </a:p>
      </dgm:t>
    </dgm:pt>
    <dgm:pt modelId="{1FC9FAAD-3949-434A-8A59-84D428756DA2}" type="parTrans" cxnId="{91D3A906-1F8A-493F-B067-CE1A601B140F}">
      <dgm:prSet/>
      <dgm:spPr/>
      <dgm:t>
        <a:bodyPr/>
        <a:lstStyle/>
        <a:p>
          <a:endParaRPr lang="ru-RU" sz="1200"/>
        </a:p>
      </dgm:t>
    </dgm:pt>
    <dgm:pt modelId="{F229A83B-0D05-4374-9539-6C94C7822E39}" type="sibTrans" cxnId="{91D3A906-1F8A-493F-B067-CE1A601B140F}">
      <dgm:prSet/>
      <dgm:spPr/>
      <dgm:t>
        <a:bodyPr/>
        <a:lstStyle/>
        <a:p>
          <a:endParaRPr lang="ru-RU" sz="1200"/>
        </a:p>
      </dgm:t>
    </dgm:pt>
    <dgm:pt modelId="{B0F2E8FD-E264-40DD-9038-C8062F7832CA}" type="pres">
      <dgm:prSet presAssocID="{930E6D87-ACE8-4F7D-942E-C860D7DF82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D35699-842E-4FEF-A663-B02DA9E94678}" type="pres">
      <dgm:prSet presAssocID="{D3F9F9EB-3E81-437B-BE0F-9650005674D1}" presName="composite" presStyleCnt="0"/>
      <dgm:spPr/>
    </dgm:pt>
    <dgm:pt modelId="{2F6BCC68-0196-4771-A6E3-BE322BACC544}" type="pres">
      <dgm:prSet presAssocID="{D3F9F9EB-3E81-437B-BE0F-9650005674D1}" presName="rect1" presStyleLbl="trAlignAcc1" presStyleIdx="0" presStyleCnt="2" custScaleY="85165" custLinFactNeighborX="1426" custLinFactNeighborY="13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FDC4A-9BEE-4B46-AB01-8A7E716FD18D}" type="pres">
      <dgm:prSet presAssocID="{D3F9F9EB-3E81-437B-BE0F-9650005674D1}" presName="rect2" presStyleLbl="fgImgPlace1" presStyleIdx="0" presStyleCnt="2" custScaleX="116388" custScaleY="91751" custLinFactNeighborX="2800" custLinFactNeighborY="12055"/>
      <dgm:spPr/>
    </dgm:pt>
    <dgm:pt modelId="{F315AFFF-C51C-4843-826E-B6ED6F98598C}" type="pres">
      <dgm:prSet presAssocID="{0B9BADC0-8BDD-4221-AF8D-FF4E193A24AA}" presName="sibTrans" presStyleCnt="0"/>
      <dgm:spPr/>
    </dgm:pt>
    <dgm:pt modelId="{88AEC713-CFD3-4553-8739-5C8CB37AF3FC}" type="pres">
      <dgm:prSet presAssocID="{C99A933A-F766-4FCB-9146-1D59559B8A6D}" presName="composite" presStyleCnt="0"/>
      <dgm:spPr/>
    </dgm:pt>
    <dgm:pt modelId="{CCDD7CA0-9505-4EB0-A5AE-3CAC53CADD42}" type="pres">
      <dgm:prSet presAssocID="{C99A933A-F766-4FCB-9146-1D59559B8A6D}" presName="rect1" presStyleLbl="trAlignAcc1" presStyleIdx="1" presStyleCnt="2" custScaleY="93946" custLinFactNeighborX="845" custLinFactNeighborY="145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14444-E248-44BF-87E3-4CBD8950EA83}" type="pres">
      <dgm:prSet presAssocID="{C99A933A-F766-4FCB-9146-1D59559B8A6D}" presName="rect2" presStyleLbl="fgImgPlace1" presStyleIdx="1" presStyleCnt="2" custScaleX="126639" custScaleY="102643" custLinFactNeighborX="-1059" custLinFactNeighborY="14011"/>
      <dgm:spPr/>
    </dgm:pt>
  </dgm:ptLst>
  <dgm:cxnLst>
    <dgm:cxn modelId="{9B4F492F-2D6F-4D52-9BB3-C735790BB8DA}" type="presOf" srcId="{C99A933A-F766-4FCB-9146-1D59559B8A6D}" destId="{CCDD7CA0-9505-4EB0-A5AE-3CAC53CADD42}" srcOrd="0" destOrd="0" presId="urn:microsoft.com/office/officeart/2008/layout/PictureStrips"/>
    <dgm:cxn modelId="{76A51D84-F5E3-49AF-A690-16F545F27F37}" srcId="{930E6D87-ACE8-4F7D-942E-C860D7DF8291}" destId="{D3F9F9EB-3E81-437B-BE0F-9650005674D1}" srcOrd="0" destOrd="0" parTransId="{19C41BAC-1858-49D6-A428-BCBF5EC5162C}" sibTransId="{0B9BADC0-8BDD-4221-AF8D-FF4E193A24AA}"/>
    <dgm:cxn modelId="{1A0A4D61-1354-48E4-A8D5-403AF668D01F}" type="presOf" srcId="{D3F9F9EB-3E81-437B-BE0F-9650005674D1}" destId="{2F6BCC68-0196-4771-A6E3-BE322BACC544}" srcOrd="0" destOrd="0" presId="urn:microsoft.com/office/officeart/2008/layout/PictureStrips"/>
    <dgm:cxn modelId="{B0DE5C3A-A660-4649-A35D-E62B78A6BFF9}" type="presOf" srcId="{930E6D87-ACE8-4F7D-942E-C860D7DF8291}" destId="{B0F2E8FD-E264-40DD-9038-C8062F7832CA}" srcOrd="0" destOrd="0" presId="urn:microsoft.com/office/officeart/2008/layout/PictureStrips"/>
    <dgm:cxn modelId="{91D3A906-1F8A-493F-B067-CE1A601B140F}" srcId="{930E6D87-ACE8-4F7D-942E-C860D7DF8291}" destId="{C99A933A-F766-4FCB-9146-1D59559B8A6D}" srcOrd="1" destOrd="0" parTransId="{1FC9FAAD-3949-434A-8A59-84D428756DA2}" sibTransId="{F229A83B-0D05-4374-9539-6C94C7822E39}"/>
    <dgm:cxn modelId="{B27A0039-76DA-4684-A288-8D022A04B25F}" type="presParOf" srcId="{B0F2E8FD-E264-40DD-9038-C8062F7832CA}" destId="{5CD35699-842E-4FEF-A663-B02DA9E94678}" srcOrd="0" destOrd="0" presId="urn:microsoft.com/office/officeart/2008/layout/PictureStrips"/>
    <dgm:cxn modelId="{71B0EBB3-08DF-49DF-AFA6-E1A7D5599555}" type="presParOf" srcId="{5CD35699-842E-4FEF-A663-B02DA9E94678}" destId="{2F6BCC68-0196-4771-A6E3-BE322BACC544}" srcOrd="0" destOrd="0" presId="urn:microsoft.com/office/officeart/2008/layout/PictureStrips"/>
    <dgm:cxn modelId="{965AA6F0-1ACD-4D0E-8947-DF6DF9E46E49}" type="presParOf" srcId="{5CD35699-842E-4FEF-A663-B02DA9E94678}" destId="{06BFDC4A-9BEE-4B46-AB01-8A7E716FD18D}" srcOrd="1" destOrd="0" presId="urn:microsoft.com/office/officeart/2008/layout/PictureStrips"/>
    <dgm:cxn modelId="{3DA5E559-3A90-4969-9F0D-D561062BD712}" type="presParOf" srcId="{B0F2E8FD-E264-40DD-9038-C8062F7832CA}" destId="{F315AFFF-C51C-4843-826E-B6ED6F98598C}" srcOrd="1" destOrd="0" presId="urn:microsoft.com/office/officeart/2008/layout/PictureStrips"/>
    <dgm:cxn modelId="{B7D7C38F-9ED6-4582-B138-F8335B6AC30D}" type="presParOf" srcId="{B0F2E8FD-E264-40DD-9038-C8062F7832CA}" destId="{88AEC713-CFD3-4553-8739-5C8CB37AF3FC}" srcOrd="2" destOrd="0" presId="urn:microsoft.com/office/officeart/2008/layout/PictureStrips"/>
    <dgm:cxn modelId="{1DC061E5-60DE-4C55-9474-EEB2D4A058FB}" type="presParOf" srcId="{88AEC713-CFD3-4553-8739-5C8CB37AF3FC}" destId="{CCDD7CA0-9505-4EB0-A5AE-3CAC53CADD42}" srcOrd="0" destOrd="0" presId="urn:microsoft.com/office/officeart/2008/layout/PictureStrips"/>
    <dgm:cxn modelId="{12F158D1-8220-46DF-B708-BC7B8D1A458F}" type="presParOf" srcId="{88AEC713-CFD3-4553-8739-5C8CB37AF3FC}" destId="{99414444-E248-44BF-87E3-4CBD8950EA8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6F8BA52-A01F-4A6D-B853-AF92745943C0}" type="doc">
      <dgm:prSet loTypeId="urn:microsoft.com/office/officeart/2005/8/layout/list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9981A540-39E1-4E5B-A0A6-676F9488A84C}">
      <dgm:prSet phldrT="[Текст]" custT="1"/>
      <dgm:spPr/>
      <dgm:t>
        <a:bodyPr/>
        <a:lstStyle/>
        <a:p>
          <a:r>
            <a:rPr lang="ru-RU" sz="1400" b="1" dirty="0" smtClean="0">
              <a:effectLst/>
            </a:rPr>
            <a:t>18 050,7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содержание управления, </a:t>
          </a:r>
          <a:r>
            <a:rPr lang="ru-RU" sz="1400" b="1" dirty="0" err="1" smtClean="0">
              <a:effectLst/>
            </a:rPr>
            <a:t>админитсративно</a:t>
          </a:r>
          <a:r>
            <a:rPr lang="ru-RU" sz="1400" b="1" dirty="0" smtClean="0">
              <a:effectLst/>
            </a:rPr>
            <a:t>-хозяйственного аппарата управления образования</a:t>
          </a:r>
          <a:endParaRPr lang="ru-RU" sz="1400" b="1" dirty="0">
            <a:effectLst/>
          </a:endParaRPr>
        </a:p>
      </dgm:t>
    </dgm:pt>
    <dgm:pt modelId="{B85E6DF1-910F-4D0C-847C-46904D09E84D}" type="parTrans" cxnId="{077B4510-69CF-43A2-BAA0-F107CEB1F39B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F95FB37D-0437-4F18-8B0A-CD8407080F9F}" type="sibTrans" cxnId="{077B4510-69CF-43A2-BAA0-F107CEB1F39B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36ECDC8B-1BDE-441D-A286-8C8EF1555E92}">
      <dgm:prSet phldrT="[Текст]" custT="1"/>
      <dgm:spPr/>
      <dgm:t>
        <a:bodyPr/>
        <a:lstStyle/>
        <a:p>
          <a:r>
            <a:rPr lang="ru-RU" sz="1400" b="1" dirty="0" smtClean="0">
              <a:effectLst/>
            </a:rPr>
            <a:t>662,9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обеспечение школ государственной символикой</a:t>
          </a:r>
          <a:endParaRPr lang="ru-RU" sz="1400" b="1" dirty="0">
            <a:effectLst/>
          </a:endParaRPr>
        </a:p>
      </dgm:t>
    </dgm:pt>
    <dgm:pt modelId="{6EF5D8B8-55E1-4541-B394-B9D7719700A2}" type="parTrans" cxnId="{0AE056E7-27FE-46BD-B4C0-EA9EA718B2B0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E51066C0-4780-4753-90F6-2945537893DA}" type="sibTrans" cxnId="{0AE056E7-27FE-46BD-B4C0-EA9EA718B2B0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7631B35D-132E-44E6-B33A-8A2BC16D4D82}">
      <dgm:prSet phldrT="[Текст]" custT="1"/>
      <dgm:spPr/>
      <dgm:t>
        <a:bodyPr/>
        <a:lstStyle/>
        <a:p>
          <a:r>
            <a:rPr lang="ru-RU" sz="1400" b="1" dirty="0" smtClean="0">
              <a:effectLst/>
            </a:rPr>
            <a:t>431,3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оплата труда советников директоров школ по воспитанию</a:t>
          </a:r>
          <a:endParaRPr lang="ru-RU" sz="1400" b="1" dirty="0">
            <a:effectLst/>
          </a:endParaRPr>
        </a:p>
      </dgm:t>
    </dgm:pt>
    <dgm:pt modelId="{5D2BE31A-1734-4C11-9C38-FAEB765B7FEB}" type="parTrans" cxnId="{B6162412-225C-43D7-885A-06287A073F33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944C5FBD-A2D1-4BA5-A7EC-484C124F3444}" type="sibTrans" cxnId="{B6162412-225C-43D7-885A-06287A073F33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471B43EE-AC9C-4025-9427-653E2D8E3D26}">
      <dgm:prSet custT="1"/>
      <dgm:spPr/>
      <dgm:t>
        <a:bodyPr/>
        <a:lstStyle/>
        <a:p>
          <a:r>
            <a:rPr lang="ru-RU" sz="1400" b="1" dirty="0" smtClean="0">
              <a:effectLst/>
            </a:rPr>
            <a:t>7 005,0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организация школьного питания</a:t>
          </a:r>
          <a:endParaRPr lang="ru-RU" sz="1400" b="1" dirty="0">
            <a:effectLst/>
          </a:endParaRPr>
        </a:p>
      </dgm:t>
    </dgm:pt>
    <dgm:pt modelId="{1F9E9492-7B7A-4ABA-BC95-E69A12D5DB78}" type="parTrans" cxnId="{A05CD5A3-E4F2-4F28-839F-F576C1FE0D75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6C14E8AE-1418-4E01-95E8-8081C99DC0EE}" type="sibTrans" cxnId="{A05CD5A3-E4F2-4F28-839F-F576C1FE0D75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4BD12947-136F-4A95-AC2E-E377AF7E4F12}">
      <dgm:prSet custT="1"/>
      <dgm:spPr/>
      <dgm:t>
        <a:bodyPr/>
        <a:lstStyle/>
        <a:p>
          <a:r>
            <a:rPr lang="ru-RU" sz="1400" b="1" dirty="0" smtClean="0">
              <a:effectLst/>
            </a:rPr>
            <a:t>10 958,9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организация бесплатного горячего питания обучающихся, получающих начальное общее образование</a:t>
          </a:r>
          <a:endParaRPr lang="ru-RU" sz="1400" b="1" dirty="0">
            <a:effectLst/>
          </a:endParaRPr>
        </a:p>
      </dgm:t>
    </dgm:pt>
    <dgm:pt modelId="{D4F57EA0-4354-4C38-AAB1-61A653B9A797}" type="parTrans" cxnId="{5AD4CD9E-F8EE-4993-85B7-8C9692DCFB09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A3D01F37-F9D5-45AC-AE1C-0539B787D235}" type="sibTrans" cxnId="{5AD4CD9E-F8EE-4993-85B7-8C9692DCFB09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6C5E4729-986A-430F-8A94-F8603F95928F}">
      <dgm:prSet custT="1"/>
      <dgm:spPr/>
      <dgm:t>
        <a:bodyPr/>
        <a:lstStyle/>
        <a:p>
          <a:r>
            <a:rPr lang="ru-RU" sz="1400" b="1" dirty="0" smtClean="0">
              <a:effectLst/>
            </a:rPr>
            <a:t>19 289,0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выплаты ежемесячного денежного вознаграждения за классное руководство педагогическим работникам</a:t>
          </a:r>
          <a:endParaRPr lang="ru-RU" sz="1400" b="1" dirty="0">
            <a:effectLst/>
          </a:endParaRPr>
        </a:p>
      </dgm:t>
    </dgm:pt>
    <dgm:pt modelId="{0715480F-08D3-43E0-8CF7-6AA6C5529C89}" type="parTrans" cxnId="{6DF57E6C-A366-48A2-88A2-FF5934C98D8E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09705BBC-3AD8-402B-9101-7DDA8241D2B0}" type="sibTrans" cxnId="{6DF57E6C-A366-48A2-88A2-FF5934C98D8E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AAB5EDCA-2A3E-4354-9D7C-3ED402BEBFFB}">
      <dgm:prSet custT="1"/>
      <dgm:spPr/>
      <dgm:t>
        <a:bodyPr/>
        <a:lstStyle/>
        <a:p>
          <a:r>
            <a:rPr lang="ru-RU" sz="1400" b="1" dirty="0" smtClean="0">
              <a:effectLst/>
            </a:rPr>
            <a:t>774,6 </a:t>
          </a:r>
          <a:r>
            <a:rPr lang="ru-RU" sz="1400" b="1" dirty="0" err="1" smtClean="0">
              <a:effectLst/>
            </a:rPr>
            <a:t>т.р</a:t>
          </a:r>
          <a:r>
            <a:rPr lang="ru-RU" sz="1400" b="1" dirty="0" smtClean="0">
              <a:effectLst/>
            </a:rPr>
            <a:t>. – ПСД на строительство (аванс), проведение государственной историко-культурной экспертизы земель для строительства Кальской школы</a:t>
          </a:r>
          <a:endParaRPr lang="ru-RU" sz="1400" b="1" dirty="0">
            <a:effectLst/>
          </a:endParaRPr>
        </a:p>
      </dgm:t>
    </dgm:pt>
    <dgm:pt modelId="{6208F164-6C8D-4B6E-96C9-ABB9ED1381E8}" type="parTrans" cxnId="{EC4AE1E2-7903-4ECD-9DE2-88ACD262993E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E3963C7F-FBBE-4F39-BDF8-2D5A787EBA53}" type="sibTrans" cxnId="{EC4AE1E2-7903-4ECD-9DE2-88ACD262993E}">
      <dgm:prSet/>
      <dgm:spPr/>
      <dgm:t>
        <a:bodyPr/>
        <a:lstStyle/>
        <a:p>
          <a:endParaRPr lang="ru-RU" sz="1400" b="1">
            <a:solidFill>
              <a:schemeClr val="tx2"/>
            </a:solidFill>
            <a:effectLst/>
          </a:endParaRPr>
        </a:p>
      </dgm:t>
    </dgm:pt>
    <dgm:pt modelId="{E98D6EFC-79A8-4852-BFCD-F26951EFF513}" type="pres">
      <dgm:prSet presAssocID="{06F8BA52-A01F-4A6D-B853-AF92745943C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2F25E-5F66-4EE1-A6E5-16E6BC2A64A1}" type="pres">
      <dgm:prSet presAssocID="{9981A540-39E1-4E5B-A0A6-676F9488A84C}" presName="parentLin" presStyleCnt="0"/>
      <dgm:spPr/>
    </dgm:pt>
    <dgm:pt modelId="{F4F44A62-4037-4AFB-96B2-2AB09B071A98}" type="pres">
      <dgm:prSet presAssocID="{9981A540-39E1-4E5B-A0A6-676F9488A84C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2CC62386-61FD-4A53-AA07-6F3230856131}" type="pres">
      <dgm:prSet presAssocID="{9981A540-39E1-4E5B-A0A6-676F9488A84C}" presName="parentText" presStyleLbl="node1" presStyleIdx="0" presStyleCnt="7" custScaleX="1087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3F86C-B870-4B8D-A22D-B8B7F33F3A28}" type="pres">
      <dgm:prSet presAssocID="{9981A540-39E1-4E5B-A0A6-676F9488A84C}" presName="negativeSpace" presStyleCnt="0"/>
      <dgm:spPr/>
    </dgm:pt>
    <dgm:pt modelId="{6A186072-B451-4300-9B3B-89674B4CFF8B}" type="pres">
      <dgm:prSet presAssocID="{9981A540-39E1-4E5B-A0A6-676F9488A84C}" presName="childText" presStyleLbl="conFgAcc1" presStyleIdx="0" presStyleCnt="7">
        <dgm:presLayoutVars>
          <dgm:bulletEnabled val="1"/>
        </dgm:presLayoutVars>
      </dgm:prSet>
      <dgm:spPr/>
    </dgm:pt>
    <dgm:pt modelId="{122A39EB-5046-4F18-ABD7-99DAA2A99FBE}" type="pres">
      <dgm:prSet presAssocID="{F95FB37D-0437-4F18-8B0A-CD8407080F9F}" presName="spaceBetweenRectangles" presStyleCnt="0"/>
      <dgm:spPr/>
    </dgm:pt>
    <dgm:pt modelId="{C0E83BDB-B4BF-4297-B818-65D6C121E2E5}" type="pres">
      <dgm:prSet presAssocID="{36ECDC8B-1BDE-441D-A286-8C8EF1555E92}" presName="parentLin" presStyleCnt="0"/>
      <dgm:spPr/>
    </dgm:pt>
    <dgm:pt modelId="{3C381E3A-53EA-41DE-B6C1-9974D62C225A}" type="pres">
      <dgm:prSet presAssocID="{36ECDC8B-1BDE-441D-A286-8C8EF1555E92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EB49A28-11BF-490C-81D9-11C476D81C49}" type="pres">
      <dgm:prSet presAssocID="{36ECDC8B-1BDE-441D-A286-8C8EF1555E92}" presName="parentText" presStyleLbl="node1" presStyleIdx="1" presStyleCnt="7" custScaleX="112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612093-1257-4BA1-81DF-A3A641D54FFB}" type="pres">
      <dgm:prSet presAssocID="{36ECDC8B-1BDE-441D-A286-8C8EF1555E92}" presName="negativeSpace" presStyleCnt="0"/>
      <dgm:spPr/>
    </dgm:pt>
    <dgm:pt modelId="{21E5EDF3-3CCC-4158-93CB-C143AAE2F42A}" type="pres">
      <dgm:prSet presAssocID="{36ECDC8B-1BDE-441D-A286-8C8EF1555E92}" presName="childText" presStyleLbl="conFgAcc1" presStyleIdx="1" presStyleCnt="7">
        <dgm:presLayoutVars>
          <dgm:bulletEnabled val="1"/>
        </dgm:presLayoutVars>
      </dgm:prSet>
      <dgm:spPr/>
    </dgm:pt>
    <dgm:pt modelId="{3BDE9F1C-D59A-47C9-B3B9-4F0ED9FE1A4C}" type="pres">
      <dgm:prSet presAssocID="{E51066C0-4780-4753-90F6-2945537893DA}" presName="spaceBetweenRectangles" presStyleCnt="0"/>
      <dgm:spPr/>
    </dgm:pt>
    <dgm:pt modelId="{C5EC4E3F-9245-4644-86A4-0E11330BAF89}" type="pres">
      <dgm:prSet presAssocID="{7631B35D-132E-44E6-B33A-8A2BC16D4D82}" presName="parentLin" presStyleCnt="0"/>
      <dgm:spPr/>
    </dgm:pt>
    <dgm:pt modelId="{3BB6D82C-E719-4736-95A6-02831F0FBA4D}" type="pres">
      <dgm:prSet presAssocID="{7631B35D-132E-44E6-B33A-8A2BC16D4D82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EA21EC08-A7EC-4A34-8E74-974C5F9CF225}" type="pres">
      <dgm:prSet presAssocID="{7631B35D-132E-44E6-B33A-8A2BC16D4D82}" presName="parentText" presStyleLbl="node1" presStyleIdx="2" presStyleCnt="7" custScaleX="1098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B3C43-428A-42E6-9674-2624585B35DA}" type="pres">
      <dgm:prSet presAssocID="{7631B35D-132E-44E6-B33A-8A2BC16D4D82}" presName="negativeSpace" presStyleCnt="0"/>
      <dgm:spPr/>
    </dgm:pt>
    <dgm:pt modelId="{4C9BC2A3-F8A4-4511-ADAF-373281DC3436}" type="pres">
      <dgm:prSet presAssocID="{7631B35D-132E-44E6-B33A-8A2BC16D4D82}" presName="childText" presStyleLbl="conFgAcc1" presStyleIdx="2" presStyleCnt="7">
        <dgm:presLayoutVars>
          <dgm:bulletEnabled val="1"/>
        </dgm:presLayoutVars>
      </dgm:prSet>
      <dgm:spPr/>
    </dgm:pt>
    <dgm:pt modelId="{CE1E9ECA-B9DD-47A0-96C6-EE1544DD0862}" type="pres">
      <dgm:prSet presAssocID="{944C5FBD-A2D1-4BA5-A7EC-484C124F3444}" presName="spaceBetweenRectangles" presStyleCnt="0"/>
      <dgm:spPr/>
    </dgm:pt>
    <dgm:pt modelId="{FBDC0C1C-CE3F-45C2-B442-7E636F727286}" type="pres">
      <dgm:prSet presAssocID="{471B43EE-AC9C-4025-9427-653E2D8E3D26}" presName="parentLin" presStyleCnt="0"/>
      <dgm:spPr/>
    </dgm:pt>
    <dgm:pt modelId="{98ABF159-3DC7-4258-9A4F-824E5E5ED9BD}" type="pres">
      <dgm:prSet presAssocID="{471B43EE-AC9C-4025-9427-653E2D8E3D26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34657799-DC92-4C88-8763-D79A2DFED481}" type="pres">
      <dgm:prSet presAssocID="{471B43EE-AC9C-4025-9427-653E2D8E3D26}" presName="parentText" presStyleLbl="node1" presStyleIdx="3" presStyleCnt="7" custScaleX="1098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C8183A-1D51-4B19-882C-18F8F05B9081}" type="pres">
      <dgm:prSet presAssocID="{471B43EE-AC9C-4025-9427-653E2D8E3D26}" presName="negativeSpace" presStyleCnt="0"/>
      <dgm:spPr/>
    </dgm:pt>
    <dgm:pt modelId="{7252B789-18D3-449E-975D-31CA32CC59B6}" type="pres">
      <dgm:prSet presAssocID="{471B43EE-AC9C-4025-9427-653E2D8E3D26}" presName="childText" presStyleLbl="conFgAcc1" presStyleIdx="3" presStyleCnt="7" custLinFactNeighborY="-14457">
        <dgm:presLayoutVars>
          <dgm:bulletEnabled val="1"/>
        </dgm:presLayoutVars>
      </dgm:prSet>
      <dgm:spPr/>
    </dgm:pt>
    <dgm:pt modelId="{6A611FDC-92EA-4A8C-BFD0-77C749FF4542}" type="pres">
      <dgm:prSet presAssocID="{6C14E8AE-1418-4E01-95E8-8081C99DC0EE}" presName="spaceBetweenRectangles" presStyleCnt="0"/>
      <dgm:spPr/>
    </dgm:pt>
    <dgm:pt modelId="{B0ECB523-00A1-47D3-A739-2F7A490B94AA}" type="pres">
      <dgm:prSet presAssocID="{4BD12947-136F-4A95-AC2E-E377AF7E4F12}" presName="parentLin" presStyleCnt="0"/>
      <dgm:spPr/>
    </dgm:pt>
    <dgm:pt modelId="{F90C5219-CE00-4C11-9AA2-A2184BFF44AD}" type="pres">
      <dgm:prSet presAssocID="{4BD12947-136F-4A95-AC2E-E377AF7E4F12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AA6B8069-D5DD-414E-BC00-2DF9C782D995}" type="pres">
      <dgm:prSet presAssocID="{4BD12947-136F-4A95-AC2E-E377AF7E4F12}" presName="parentText" presStyleLbl="node1" presStyleIdx="4" presStyleCnt="7" custScaleX="1098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95631-38A3-4192-9476-1F60F5E0568B}" type="pres">
      <dgm:prSet presAssocID="{4BD12947-136F-4A95-AC2E-E377AF7E4F12}" presName="negativeSpace" presStyleCnt="0"/>
      <dgm:spPr/>
    </dgm:pt>
    <dgm:pt modelId="{419114AA-2FDE-4252-92D5-4DDEAAFB4FE4}" type="pres">
      <dgm:prSet presAssocID="{4BD12947-136F-4A95-AC2E-E377AF7E4F12}" presName="childText" presStyleLbl="conFgAcc1" presStyleIdx="4" presStyleCnt="7">
        <dgm:presLayoutVars>
          <dgm:bulletEnabled val="1"/>
        </dgm:presLayoutVars>
      </dgm:prSet>
      <dgm:spPr/>
    </dgm:pt>
    <dgm:pt modelId="{E2BA10D1-E0FD-4922-97B2-98B92D17DBF4}" type="pres">
      <dgm:prSet presAssocID="{A3D01F37-F9D5-45AC-AE1C-0539B787D235}" presName="spaceBetweenRectangles" presStyleCnt="0"/>
      <dgm:spPr/>
    </dgm:pt>
    <dgm:pt modelId="{C0D7F82D-3D48-4254-9C91-53A3533A33F1}" type="pres">
      <dgm:prSet presAssocID="{6C5E4729-986A-430F-8A94-F8603F95928F}" presName="parentLin" presStyleCnt="0"/>
      <dgm:spPr/>
    </dgm:pt>
    <dgm:pt modelId="{0E965E9C-96AA-4780-B879-91987ABCBDB7}" type="pres">
      <dgm:prSet presAssocID="{6C5E4729-986A-430F-8A94-F8603F95928F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14FAA79B-C884-4ABB-89D1-6B95BB229514}" type="pres">
      <dgm:prSet presAssocID="{6C5E4729-986A-430F-8A94-F8603F95928F}" presName="parentText" presStyleLbl="node1" presStyleIdx="5" presStyleCnt="7" custScaleX="1098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9D9687-D804-4A0F-8CD9-5915CE5D7287}" type="pres">
      <dgm:prSet presAssocID="{6C5E4729-986A-430F-8A94-F8603F95928F}" presName="negativeSpace" presStyleCnt="0"/>
      <dgm:spPr/>
    </dgm:pt>
    <dgm:pt modelId="{36D157BB-983F-4942-8952-0072304EF31E}" type="pres">
      <dgm:prSet presAssocID="{6C5E4729-986A-430F-8A94-F8603F95928F}" presName="childText" presStyleLbl="conFgAcc1" presStyleIdx="5" presStyleCnt="7">
        <dgm:presLayoutVars>
          <dgm:bulletEnabled val="1"/>
        </dgm:presLayoutVars>
      </dgm:prSet>
      <dgm:spPr/>
    </dgm:pt>
    <dgm:pt modelId="{2A07478F-74E0-4AC0-A80A-D51826B5DB76}" type="pres">
      <dgm:prSet presAssocID="{09705BBC-3AD8-402B-9101-7DDA8241D2B0}" presName="spaceBetweenRectangles" presStyleCnt="0"/>
      <dgm:spPr/>
    </dgm:pt>
    <dgm:pt modelId="{C9801F63-7969-4288-B8E1-E3D2FAF43712}" type="pres">
      <dgm:prSet presAssocID="{AAB5EDCA-2A3E-4354-9D7C-3ED402BEBFFB}" presName="parentLin" presStyleCnt="0"/>
      <dgm:spPr/>
    </dgm:pt>
    <dgm:pt modelId="{FBCD8055-9777-45A1-94DF-A64B21BAA3AD}" type="pres">
      <dgm:prSet presAssocID="{AAB5EDCA-2A3E-4354-9D7C-3ED402BEBFFB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978296BC-422B-4DFE-BCE2-67FCFBA9FC2B}" type="pres">
      <dgm:prSet presAssocID="{AAB5EDCA-2A3E-4354-9D7C-3ED402BEBFFB}" presName="parentText" presStyleLbl="node1" presStyleIdx="6" presStyleCnt="7" custScaleX="1109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EA4822-9B74-41B0-9F30-1C2A3FB0859E}" type="pres">
      <dgm:prSet presAssocID="{AAB5EDCA-2A3E-4354-9D7C-3ED402BEBFFB}" presName="negativeSpace" presStyleCnt="0"/>
      <dgm:spPr/>
    </dgm:pt>
    <dgm:pt modelId="{DDA0A0B8-3804-4C19-8244-13C6C4938826}" type="pres">
      <dgm:prSet presAssocID="{AAB5EDCA-2A3E-4354-9D7C-3ED402BEBFFB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EB6F00C1-645E-452A-BE4A-06079F2F3929}" type="presOf" srcId="{6C5E4729-986A-430F-8A94-F8603F95928F}" destId="{0E965E9C-96AA-4780-B879-91987ABCBDB7}" srcOrd="0" destOrd="0" presId="urn:microsoft.com/office/officeart/2005/8/layout/list1"/>
    <dgm:cxn modelId="{0273D3FA-00D6-4E53-8DC0-BCB5284345C2}" type="presOf" srcId="{4BD12947-136F-4A95-AC2E-E377AF7E4F12}" destId="{F90C5219-CE00-4C11-9AA2-A2184BFF44AD}" srcOrd="0" destOrd="0" presId="urn:microsoft.com/office/officeart/2005/8/layout/list1"/>
    <dgm:cxn modelId="{5AD4CD9E-F8EE-4993-85B7-8C9692DCFB09}" srcId="{06F8BA52-A01F-4A6D-B853-AF92745943C0}" destId="{4BD12947-136F-4A95-AC2E-E377AF7E4F12}" srcOrd="4" destOrd="0" parTransId="{D4F57EA0-4354-4C38-AAB1-61A653B9A797}" sibTransId="{A3D01F37-F9D5-45AC-AE1C-0539B787D235}"/>
    <dgm:cxn modelId="{A227C29A-6CE3-4D73-B6E8-1B6868059A51}" type="presOf" srcId="{36ECDC8B-1BDE-441D-A286-8C8EF1555E92}" destId="{3C381E3A-53EA-41DE-B6C1-9974D62C225A}" srcOrd="0" destOrd="0" presId="urn:microsoft.com/office/officeart/2005/8/layout/list1"/>
    <dgm:cxn modelId="{B6162412-225C-43D7-885A-06287A073F33}" srcId="{06F8BA52-A01F-4A6D-B853-AF92745943C0}" destId="{7631B35D-132E-44E6-B33A-8A2BC16D4D82}" srcOrd="2" destOrd="0" parTransId="{5D2BE31A-1734-4C11-9C38-FAEB765B7FEB}" sibTransId="{944C5FBD-A2D1-4BA5-A7EC-484C124F3444}"/>
    <dgm:cxn modelId="{B28F129A-FEC4-4E95-A653-3DB3B61A2372}" type="presOf" srcId="{7631B35D-132E-44E6-B33A-8A2BC16D4D82}" destId="{3BB6D82C-E719-4736-95A6-02831F0FBA4D}" srcOrd="0" destOrd="0" presId="urn:microsoft.com/office/officeart/2005/8/layout/list1"/>
    <dgm:cxn modelId="{7E2FA5A8-AD39-486F-A612-EFBB9AC63CF0}" type="presOf" srcId="{471B43EE-AC9C-4025-9427-653E2D8E3D26}" destId="{98ABF159-3DC7-4258-9A4F-824E5E5ED9BD}" srcOrd="0" destOrd="0" presId="urn:microsoft.com/office/officeart/2005/8/layout/list1"/>
    <dgm:cxn modelId="{EC4AE1E2-7903-4ECD-9DE2-88ACD262993E}" srcId="{06F8BA52-A01F-4A6D-B853-AF92745943C0}" destId="{AAB5EDCA-2A3E-4354-9D7C-3ED402BEBFFB}" srcOrd="6" destOrd="0" parTransId="{6208F164-6C8D-4B6E-96C9-ABB9ED1381E8}" sibTransId="{E3963C7F-FBBE-4F39-BDF8-2D5A787EBA53}"/>
    <dgm:cxn modelId="{A05CD5A3-E4F2-4F28-839F-F576C1FE0D75}" srcId="{06F8BA52-A01F-4A6D-B853-AF92745943C0}" destId="{471B43EE-AC9C-4025-9427-653E2D8E3D26}" srcOrd="3" destOrd="0" parTransId="{1F9E9492-7B7A-4ABA-BC95-E69A12D5DB78}" sibTransId="{6C14E8AE-1418-4E01-95E8-8081C99DC0EE}"/>
    <dgm:cxn modelId="{0AE056E7-27FE-46BD-B4C0-EA9EA718B2B0}" srcId="{06F8BA52-A01F-4A6D-B853-AF92745943C0}" destId="{36ECDC8B-1BDE-441D-A286-8C8EF1555E92}" srcOrd="1" destOrd="0" parTransId="{6EF5D8B8-55E1-4541-B394-B9D7719700A2}" sibTransId="{E51066C0-4780-4753-90F6-2945537893DA}"/>
    <dgm:cxn modelId="{68081603-8AB7-42F1-A57B-8223703E669E}" type="presOf" srcId="{4BD12947-136F-4A95-AC2E-E377AF7E4F12}" destId="{AA6B8069-D5DD-414E-BC00-2DF9C782D995}" srcOrd="1" destOrd="0" presId="urn:microsoft.com/office/officeart/2005/8/layout/list1"/>
    <dgm:cxn modelId="{4F7D838A-94BB-4205-8AAE-FF1F7BF5DB9A}" type="presOf" srcId="{AAB5EDCA-2A3E-4354-9D7C-3ED402BEBFFB}" destId="{FBCD8055-9777-45A1-94DF-A64B21BAA3AD}" srcOrd="0" destOrd="0" presId="urn:microsoft.com/office/officeart/2005/8/layout/list1"/>
    <dgm:cxn modelId="{AAC3C06A-A948-4785-A271-75595087F76A}" type="presOf" srcId="{06F8BA52-A01F-4A6D-B853-AF92745943C0}" destId="{E98D6EFC-79A8-4852-BFCD-F26951EFF513}" srcOrd="0" destOrd="0" presId="urn:microsoft.com/office/officeart/2005/8/layout/list1"/>
    <dgm:cxn modelId="{077B4510-69CF-43A2-BAA0-F107CEB1F39B}" srcId="{06F8BA52-A01F-4A6D-B853-AF92745943C0}" destId="{9981A540-39E1-4E5B-A0A6-676F9488A84C}" srcOrd="0" destOrd="0" parTransId="{B85E6DF1-910F-4D0C-847C-46904D09E84D}" sibTransId="{F95FB37D-0437-4F18-8B0A-CD8407080F9F}"/>
    <dgm:cxn modelId="{B8FB2927-3278-41F0-A4B0-59EF833F5078}" type="presOf" srcId="{9981A540-39E1-4E5B-A0A6-676F9488A84C}" destId="{F4F44A62-4037-4AFB-96B2-2AB09B071A98}" srcOrd="0" destOrd="0" presId="urn:microsoft.com/office/officeart/2005/8/layout/list1"/>
    <dgm:cxn modelId="{CB79BA04-FADC-45B0-AA1E-F5665FB2AC3E}" type="presOf" srcId="{AAB5EDCA-2A3E-4354-9D7C-3ED402BEBFFB}" destId="{978296BC-422B-4DFE-BCE2-67FCFBA9FC2B}" srcOrd="1" destOrd="0" presId="urn:microsoft.com/office/officeart/2005/8/layout/list1"/>
    <dgm:cxn modelId="{EAF36BF3-E832-4425-8831-9CA5C9345B40}" type="presOf" srcId="{471B43EE-AC9C-4025-9427-653E2D8E3D26}" destId="{34657799-DC92-4C88-8763-D79A2DFED481}" srcOrd="1" destOrd="0" presId="urn:microsoft.com/office/officeart/2005/8/layout/list1"/>
    <dgm:cxn modelId="{9B3BCE57-A16D-49C0-96CB-36F8FEBB8502}" type="presOf" srcId="{36ECDC8B-1BDE-441D-A286-8C8EF1555E92}" destId="{0EB49A28-11BF-490C-81D9-11C476D81C49}" srcOrd="1" destOrd="0" presId="urn:microsoft.com/office/officeart/2005/8/layout/list1"/>
    <dgm:cxn modelId="{55C486F1-D19C-4174-91C7-9DF95D30B589}" type="presOf" srcId="{7631B35D-132E-44E6-B33A-8A2BC16D4D82}" destId="{EA21EC08-A7EC-4A34-8E74-974C5F9CF225}" srcOrd="1" destOrd="0" presId="urn:microsoft.com/office/officeart/2005/8/layout/list1"/>
    <dgm:cxn modelId="{6DF57E6C-A366-48A2-88A2-FF5934C98D8E}" srcId="{06F8BA52-A01F-4A6D-B853-AF92745943C0}" destId="{6C5E4729-986A-430F-8A94-F8603F95928F}" srcOrd="5" destOrd="0" parTransId="{0715480F-08D3-43E0-8CF7-6AA6C5529C89}" sibTransId="{09705BBC-3AD8-402B-9101-7DDA8241D2B0}"/>
    <dgm:cxn modelId="{A66DF119-DAB5-45C7-8FF1-AC619ABDE77D}" type="presOf" srcId="{9981A540-39E1-4E5B-A0A6-676F9488A84C}" destId="{2CC62386-61FD-4A53-AA07-6F3230856131}" srcOrd="1" destOrd="0" presId="urn:microsoft.com/office/officeart/2005/8/layout/list1"/>
    <dgm:cxn modelId="{3398CBCF-4893-482D-8E05-BAB5B16595CC}" type="presOf" srcId="{6C5E4729-986A-430F-8A94-F8603F95928F}" destId="{14FAA79B-C884-4ABB-89D1-6B95BB229514}" srcOrd="1" destOrd="0" presId="urn:microsoft.com/office/officeart/2005/8/layout/list1"/>
    <dgm:cxn modelId="{3751491B-DA48-4D2E-907F-47F7D655DDA3}" type="presParOf" srcId="{E98D6EFC-79A8-4852-BFCD-F26951EFF513}" destId="{E842F25E-5F66-4EE1-A6E5-16E6BC2A64A1}" srcOrd="0" destOrd="0" presId="urn:microsoft.com/office/officeart/2005/8/layout/list1"/>
    <dgm:cxn modelId="{A1007622-EB19-4E6B-A127-BC54F3B4E8B9}" type="presParOf" srcId="{E842F25E-5F66-4EE1-A6E5-16E6BC2A64A1}" destId="{F4F44A62-4037-4AFB-96B2-2AB09B071A98}" srcOrd="0" destOrd="0" presId="urn:microsoft.com/office/officeart/2005/8/layout/list1"/>
    <dgm:cxn modelId="{AA558741-89F7-4390-A083-36A26D7C6DBF}" type="presParOf" srcId="{E842F25E-5F66-4EE1-A6E5-16E6BC2A64A1}" destId="{2CC62386-61FD-4A53-AA07-6F3230856131}" srcOrd="1" destOrd="0" presId="urn:microsoft.com/office/officeart/2005/8/layout/list1"/>
    <dgm:cxn modelId="{226AC437-16D3-447B-86C3-BD205D26277B}" type="presParOf" srcId="{E98D6EFC-79A8-4852-BFCD-F26951EFF513}" destId="{C2D3F86C-B870-4B8D-A22D-B8B7F33F3A28}" srcOrd="1" destOrd="0" presId="urn:microsoft.com/office/officeart/2005/8/layout/list1"/>
    <dgm:cxn modelId="{16A00CA2-9960-4E25-AFE8-18E57DCF14EF}" type="presParOf" srcId="{E98D6EFC-79A8-4852-BFCD-F26951EFF513}" destId="{6A186072-B451-4300-9B3B-89674B4CFF8B}" srcOrd="2" destOrd="0" presId="urn:microsoft.com/office/officeart/2005/8/layout/list1"/>
    <dgm:cxn modelId="{2DCF68FC-7638-44DF-AE94-3E8A3F40734C}" type="presParOf" srcId="{E98D6EFC-79A8-4852-BFCD-F26951EFF513}" destId="{122A39EB-5046-4F18-ABD7-99DAA2A99FBE}" srcOrd="3" destOrd="0" presId="urn:microsoft.com/office/officeart/2005/8/layout/list1"/>
    <dgm:cxn modelId="{9FABBF36-1909-4BB7-9569-0B469CE841C6}" type="presParOf" srcId="{E98D6EFC-79A8-4852-BFCD-F26951EFF513}" destId="{C0E83BDB-B4BF-4297-B818-65D6C121E2E5}" srcOrd="4" destOrd="0" presId="urn:microsoft.com/office/officeart/2005/8/layout/list1"/>
    <dgm:cxn modelId="{09315DD0-67BA-490E-B7CB-0967124735EC}" type="presParOf" srcId="{C0E83BDB-B4BF-4297-B818-65D6C121E2E5}" destId="{3C381E3A-53EA-41DE-B6C1-9974D62C225A}" srcOrd="0" destOrd="0" presId="urn:microsoft.com/office/officeart/2005/8/layout/list1"/>
    <dgm:cxn modelId="{1F023AFB-8793-414E-BA60-F6F47782BF46}" type="presParOf" srcId="{C0E83BDB-B4BF-4297-B818-65D6C121E2E5}" destId="{0EB49A28-11BF-490C-81D9-11C476D81C49}" srcOrd="1" destOrd="0" presId="urn:microsoft.com/office/officeart/2005/8/layout/list1"/>
    <dgm:cxn modelId="{061C79CD-5806-4696-BE75-1D75A6CD2A68}" type="presParOf" srcId="{E98D6EFC-79A8-4852-BFCD-F26951EFF513}" destId="{B9612093-1257-4BA1-81DF-A3A641D54FFB}" srcOrd="5" destOrd="0" presId="urn:microsoft.com/office/officeart/2005/8/layout/list1"/>
    <dgm:cxn modelId="{382B05B1-4FA4-4978-9BD7-37C8DCDA41FE}" type="presParOf" srcId="{E98D6EFC-79A8-4852-BFCD-F26951EFF513}" destId="{21E5EDF3-3CCC-4158-93CB-C143AAE2F42A}" srcOrd="6" destOrd="0" presId="urn:microsoft.com/office/officeart/2005/8/layout/list1"/>
    <dgm:cxn modelId="{F9A0AA84-D93F-4E05-B97D-80A712DB876B}" type="presParOf" srcId="{E98D6EFC-79A8-4852-BFCD-F26951EFF513}" destId="{3BDE9F1C-D59A-47C9-B3B9-4F0ED9FE1A4C}" srcOrd="7" destOrd="0" presId="urn:microsoft.com/office/officeart/2005/8/layout/list1"/>
    <dgm:cxn modelId="{7D8A85E2-25B1-4E8A-8D1F-58F8FB765947}" type="presParOf" srcId="{E98D6EFC-79A8-4852-BFCD-F26951EFF513}" destId="{C5EC4E3F-9245-4644-86A4-0E11330BAF89}" srcOrd="8" destOrd="0" presId="urn:microsoft.com/office/officeart/2005/8/layout/list1"/>
    <dgm:cxn modelId="{E24816A9-8CC7-479F-9E2D-9AFCC7C2910E}" type="presParOf" srcId="{C5EC4E3F-9245-4644-86A4-0E11330BAF89}" destId="{3BB6D82C-E719-4736-95A6-02831F0FBA4D}" srcOrd="0" destOrd="0" presId="urn:microsoft.com/office/officeart/2005/8/layout/list1"/>
    <dgm:cxn modelId="{037B5646-735A-41A0-9798-7DBE69D10EDC}" type="presParOf" srcId="{C5EC4E3F-9245-4644-86A4-0E11330BAF89}" destId="{EA21EC08-A7EC-4A34-8E74-974C5F9CF225}" srcOrd="1" destOrd="0" presId="urn:microsoft.com/office/officeart/2005/8/layout/list1"/>
    <dgm:cxn modelId="{1C0326C2-A5E7-4D30-9CF8-C9978F67962A}" type="presParOf" srcId="{E98D6EFC-79A8-4852-BFCD-F26951EFF513}" destId="{03AB3C43-428A-42E6-9674-2624585B35DA}" srcOrd="9" destOrd="0" presId="urn:microsoft.com/office/officeart/2005/8/layout/list1"/>
    <dgm:cxn modelId="{24C84CD4-10C9-4E61-B209-A1036894D7B9}" type="presParOf" srcId="{E98D6EFC-79A8-4852-BFCD-F26951EFF513}" destId="{4C9BC2A3-F8A4-4511-ADAF-373281DC3436}" srcOrd="10" destOrd="0" presId="urn:microsoft.com/office/officeart/2005/8/layout/list1"/>
    <dgm:cxn modelId="{A12295DE-397B-4392-A6B9-0F68F75EB7FB}" type="presParOf" srcId="{E98D6EFC-79A8-4852-BFCD-F26951EFF513}" destId="{CE1E9ECA-B9DD-47A0-96C6-EE1544DD0862}" srcOrd="11" destOrd="0" presId="urn:microsoft.com/office/officeart/2005/8/layout/list1"/>
    <dgm:cxn modelId="{E5CF1EC9-06DC-4407-B9C7-6DC8F9060AA7}" type="presParOf" srcId="{E98D6EFC-79A8-4852-BFCD-F26951EFF513}" destId="{FBDC0C1C-CE3F-45C2-B442-7E636F727286}" srcOrd="12" destOrd="0" presId="urn:microsoft.com/office/officeart/2005/8/layout/list1"/>
    <dgm:cxn modelId="{E64178E7-80BA-4163-8515-DFE6F1DB1D63}" type="presParOf" srcId="{FBDC0C1C-CE3F-45C2-B442-7E636F727286}" destId="{98ABF159-3DC7-4258-9A4F-824E5E5ED9BD}" srcOrd="0" destOrd="0" presId="urn:microsoft.com/office/officeart/2005/8/layout/list1"/>
    <dgm:cxn modelId="{48351E0C-1C20-4CFE-BDDD-7E8B8EA9830A}" type="presParOf" srcId="{FBDC0C1C-CE3F-45C2-B442-7E636F727286}" destId="{34657799-DC92-4C88-8763-D79A2DFED481}" srcOrd="1" destOrd="0" presId="urn:microsoft.com/office/officeart/2005/8/layout/list1"/>
    <dgm:cxn modelId="{F98B5580-46C5-4099-96FA-14F3180ECD03}" type="presParOf" srcId="{E98D6EFC-79A8-4852-BFCD-F26951EFF513}" destId="{46C8183A-1D51-4B19-882C-18F8F05B9081}" srcOrd="13" destOrd="0" presId="urn:microsoft.com/office/officeart/2005/8/layout/list1"/>
    <dgm:cxn modelId="{995BA080-2F8A-4029-ADA4-E3E3F63DB365}" type="presParOf" srcId="{E98D6EFC-79A8-4852-BFCD-F26951EFF513}" destId="{7252B789-18D3-449E-975D-31CA32CC59B6}" srcOrd="14" destOrd="0" presId="urn:microsoft.com/office/officeart/2005/8/layout/list1"/>
    <dgm:cxn modelId="{CAC17B78-882D-4E83-92C7-57FE72074889}" type="presParOf" srcId="{E98D6EFC-79A8-4852-BFCD-F26951EFF513}" destId="{6A611FDC-92EA-4A8C-BFD0-77C749FF4542}" srcOrd="15" destOrd="0" presId="urn:microsoft.com/office/officeart/2005/8/layout/list1"/>
    <dgm:cxn modelId="{83E7DC8D-4086-48ED-826C-D768B2325873}" type="presParOf" srcId="{E98D6EFC-79A8-4852-BFCD-F26951EFF513}" destId="{B0ECB523-00A1-47D3-A739-2F7A490B94AA}" srcOrd="16" destOrd="0" presId="urn:microsoft.com/office/officeart/2005/8/layout/list1"/>
    <dgm:cxn modelId="{D7A04336-58AA-4F8B-8F18-7F7DA363B18F}" type="presParOf" srcId="{B0ECB523-00A1-47D3-A739-2F7A490B94AA}" destId="{F90C5219-CE00-4C11-9AA2-A2184BFF44AD}" srcOrd="0" destOrd="0" presId="urn:microsoft.com/office/officeart/2005/8/layout/list1"/>
    <dgm:cxn modelId="{2391E85E-ED5A-4897-8F68-A9F7B413332A}" type="presParOf" srcId="{B0ECB523-00A1-47D3-A739-2F7A490B94AA}" destId="{AA6B8069-D5DD-414E-BC00-2DF9C782D995}" srcOrd="1" destOrd="0" presId="urn:microsoft.com/office/officeart/2005/8/layout/list1"/>
    <dgm:cxn modelId="{7EB8F0D4-332D-4D0A-AC00-D3FE02A6F4EE}" type="presParOf" srcId="{E98D6EFC-79A8-4852-BFCD-F26951EFF513}" destId="{48195631-38A3-4192-9476-1F60F5E0568B}" srcOrd="17" destOrd="0" presId="urn:microsoft.com/office/officeart/2005/8/layout/list1"/>
    <dgm:cxn modelId="{86BAE337-BF34-4723-ADB6-D2DD7C200858}" type="presParOf" srcId="{E98D6EFC-79A8-4852-BFCD-F26951EFF513}" destId="{419114AA-2FDE-4252-92D5-4DDEAAFB4FE4}" srcOrd="18" destOrd="0" presId="urn:microsoft.com/office/officeart/2005/8/layout/list1"/>
    <dgm:cxn modelId="{AB4EEC1E-79AA-46E2-B2DF-AB58B797287A}" type="presParOf" srcId="{E98D6EFC-79A8-4852-BFCD-F26951EFF513}" destId="{E2BA10D1-E0FD-4922-97B2-98B92D17DBF4}" srcOrd="19" destOrd="0" presId="urn:microsoft.com/office/officeart/2005/8/layout/list1"/>
    <dgm:cxn modelId="{588DFF28-4EA2-44BE-8078-B24EFD330470}" type="presParOf" srcId="{E98D6EFC-79A8-4852-BFCD-F26951EFF513}" destId="{C0D7F82D-3D48-4254-9C91-53A3533A33F1}" srcOrd="20" destOrd="0" presId="urn:microsoft.com/office/officeart/2005/8/layout/list1"/>
    <dgm:cxn modelId="{C55E183B-5B3E-4037-8730-260C00A0E2AD}" type="presParOf" srcId="{C0D7F82D-3D48-4254-9C91-53A3533A33F1}" destId="{0E965E9C-96AA-4780-B879-91987ABCBDB7}" srcOrd="0" destOrd="0" presId="urn:microsoft.com/office/officeart/2005/8/layout/list1"/>
    <dgm:cxn modelId="{A5549284-8D94-4338-8BB3-0E2CFDD6288B}" type="presParOf" srcId="{C0D7F82D-3D48-4254-9C91-53A3533A33F1}" destId="{14FAA79B-C884-4ABB-89D1-6B95BB229514}" srcOrd="1" destOrd="0" presId="urn:microsoft.com/office/officeart/2005/8/layout/list1"/>
    <dgm:cxn modelId="{52297020-FF2F-4F42-9D1C-FCA2D8F7FCA2}" type="presParOf" srcId="{E98D6EFC-79A8-4852-BFCD-F26951EFF513}" destId="{FB9D9687-D804-4A0F-8CD9-5915CE5D7287}" srcOrd="21" destOrd="0" presId="urn:microsoft.com/office/officeart/2005/8/layout/list1"/>
    <dgm:cxn modelId="{F2305E5E-3BA3-426D-9B51-D6A224CACB26}" type="presParOf" srcId="{E98D6EFC-79A8-4852-BFCD-F26951EFF513}" destId="{36D157BB-983F-4942-8952-0072304EF31E}" srcOrd="22" destOrd="0" presId="urn:microsoft.com/office/officeart/2005/8/layout/list1"/>
    <dgm:cxn modelId="{7D8421B4-850B-4356-8347-6D6DC0300B93}" type="presParOf" srcId="{E98D6EFC-79A8-4852-BFCD-F26951EFF513}" destId="{2A07478F-74E0-4AC0-A80A-D51826B5DB76}" srcOrd="23" destOrd="0" presId="urn:microsoft.com/office/officeart/2005/8/layout/list1"/>
    <dgm:cxn modelId="{98FA2B22-4BB3-43E9-B8A2-87D1462EE01F}" type="presParOf" srcId="{E98D6EFC-79A8-4852-BFCD-F26951EFF513}" destId="{C9801F63-7969-4288-B8E1-E3D2FAF43712}" srcOrd="24" destOrd="0" presId="urn:microsoft.com/office/officeart/2005/8/layout/list1"/>
    <dgm:cxn modelId="{FC678F9E-9269-4307-AAE8-10198FC25B42}" type="presParOf" srcId="{C9801F63-7969-4288-B8E1-E3D2FAF43712}" destId="{FBCD8055-9777-45A1-94DF-A64B21BAA3AD}" srcOrd="0" destOrd="0" presId="urn:microsoft.com/office/officeart/2005/8/layout/list1"/>
    <dgm:cxn modelId="{FE89637E-CE27-446D-A525-DF48E6976DAF}" type="presParOf" srcId="{C9801F63-7969-4288-B8E1-E3D2FAF43712}" destId="{978296BC-422B-4DFE-BCE2-67FCFBA9FC2B}" srcOrd="1" destOrd="0" presId="urn:microsoft.com/office/officeart/2005/8/layout/list1"/>
    <dgm:cxn modelId="{E4E1329B-7594-4758-9239-E1FBF3A8F9B7}" type="presParOf" srcId="{E98D6EFC-79A8-4852-BFCD-F26951EFF513}" destId="{5DEA4822-9B74-41B0-9F30-1C2A3FB0859E}" srcOrd="25" destOrd="0" presId="urn:microsoft.com/office/officeart/2005/8/layout/list1"/>
    <dgm:cxn modelId="{E6A0EDB8-1C10-4EFF-BF3F-BE06C53EB3F5}" type="presParOf" srcId="{E98D6EFC-79A8-4852-BFCD-F26951EFF513}" destId="{DDA0A0B8-3804-4C19-8244-13C6C4938826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ADDC9C-B07D-4BB4-BE9F-31885A828594}" type="doc">
      <dgm:prSet loTypeId="urn:microsoft.com/office/officeart/2008/layout/VerticalAccent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0A56CA3-7757-4232-8756-76E6DD19A78C}">
      <dgm:prSet phldrT="[Текст]" custT="1"/>
      <dgm:spPr/>
      <dgm:t>
        <a:bodyPr/>
        <a:lstStyle/>
        <a:p>
          <a:r>
            <a:rPr lang="ru-RU" sz="1300" b="1" dirty="0" smtClean="0"/>
            <a:t>ПП «Старшее поколение» - 7 950,0 </a:t>
          </a:r>
          <a:r>
            <a:rPr lang="ru-RU" sz="1300" b="1" dirty="0" err="1" smtClean="0"/>
            <a:t>т.р</a:t>
          </a:r>
          <a:r>
            <a:rPr lang="ru-RU" sz="1300" b="1" dirty="0" smtClean="0"/>
            <a:t>.</a:t>
          </a:r>
          <a:endParaRPr lang="ru-RU" sz="1300" b="1" dirty="0"/>
        </a:p>
      </dgm:t>
    </dgm:pt>
    <dgm:pt modelId="{9A68B13E-CDBC-4359-B3DD-D270C6D5ADE5}" type="parTrans" cxnId="{9146C7A1-0AF5-402C-A815-4D780B4FAD48}">
      <dgm:prSet/>
      <dgm:spPr/>
      <dgm:t>
        <a:bodyPr/>
        <a:lstStyle/>
        <a:p>
          <a:endParaRPr lang="ru-RU" sz="1100"/>
        </a:p>
      </dgm:t>
    </dgm:pt>
    <dgm:pt modelId="{BA3BFCA8-D9F8-48F6-A311-590A5D9BE438}" type="sibTrans" cxnId="{9146C7A1-0AF5-402C-A815-4D780B4FAD48}">
      <dgm:prSet/>
      <dgm:spPr/>
      <dgm:t>
        <a:bodyPr/>
        <a:lstStyle/>
        <a:p>
          <a:endParaRPr lang="ru-RU" sz="1100"/>
        </a:p>
      </dgm:t>
    </dgm:pt>
    <dgm:pt modelId="{845ECDB0-FEF5-420B-B9C7-B2511451E512}">
      <dgm:prSet phldrT="[Текст]" custT="1"/>
      <dgm:spPr/>
      <dgm:t>
        <a:bodyPr/>
        <a:lstStyle/>
        <a:p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выплаты почетным гражданам района, доплаты к пенсиям муниципальных служащих, мероприятия ко Дню Победы, чествование ветеранов</a:t>
          </a:r>
          <a:endParaRPr lang="ru-RU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CCEA1E-4A7D-41AF-9A2D-4C4116FFC609}" type="parTrans" cxnId="{EA62B161-DE2F-4E34-ADA9-1B277666EE62}">
      <dgm:prSet/>
      <dgm:spPr/>
      <dgm:t>
        <a:bodyPr/>
        <a:lstStyle/>
        <a:p>
          <a:endParaRPr lang="ru-RU" sz="1100"/>
        </a:p>
      </dgm:t>
    </dgm:pt>
    <dgm:pt modelId="{DC3C273C-9F1A-4E68-857A-BF725D22CA3A}" type="sibTrans" cxnId="{EA62B161-DE2F-4E34-ADA9-1B277666EE62}">
      <dgm:prSet/>
      <dgm:spPr/>
      <dgm:t>
        <a:bodyPr/>
        <a:lstStyle/>
        <a:p>
          <a:endParaRPr lang="ru-RU" sz="1100"/>
        </a:p>
      </dgm:t>
    </dgm:pt>
    <dgm:pt modelId="{E50E596C-1C15-42B7-AAA3-EB0253FAF958}">
      <dgm:prSet phldrT="[Текст]" custT="1"/>
      <dgm:spPr/>
      <dgm:t>
        <a:bodyPr/>
        <a:lstStyle/>
        <a:p>
          <a:r>
            <a:rPr lang="ru-RU" sz="1300" b="1" dirty="0" smtClean="0"/>
            <a:t>ПП «Молодежь Бейского района» – 199,4 т.р.</a:t>
          </a:r>
          <a:endParaRPr lang="ru-RU" sz="1300" b="1" dirty="0"/>
        </a:p>
      </dgm:t>
    </dgm:pt>
    <dgm:pt modelId="{09A01AEF-4713-4AD9-8E72-3DEA723A0349}" type="parTrans" cxnId="{89315FCC-1E6F-4C3F-90D2-8E3765D4EBD1}">
      <dgm:prSet/>
      <dgm:spPr/>
      <dgm:t>
        <a:bodyPr/>
        <a:lstStyle/>
        <a:p>
          <a:endParaRPr lang="ru-RU" sz="1100"/>
        </a:p>
      </dgm:t>
    </dgm:pt>
    <dgm:pt modelId="{9AB1DF75-2706-4995-B9B8-3F655E778BE2}" type="sibTrans" cxnId="{89315FCC-1E6F-4C3F-90D2-8E3765D4EBD1}">
      <dgm:prSet/>
      <dgm:spPr/>
      <dgm:t>
        <a:bodyPr/>
        <a:lstStyle/>
        <a:p>
          <a:endParaRPr lang="ru-RU" sz="1100"/>
        </a:p>
      </dgm:t>
    </dgm:pt>
    <dgm:pt modelId="{DB91A966-441D-4D96-8F69-75724B9DD0B0}">
      <dgm:prSet phldrT="[Текст]" custT="1"/>
      <dgm:spPr/>
      <dgm:t>
        <a:bodyPr/>
        <a:lstStyle/>
        <a:p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выплата стипендий главы, проведение онлайн викторин</a:t>
          </a:r>
          <a:endParaRPr lang="ru-RU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784DE9-825D-41D8-AEF1-892A3C2B62B7}" type="parTrans" cxnId="{089B93B0-88E0-46B2-B93F-D12DAD950B80}">
      <dgm:prSet/>
      <dgm:spPr/>
      <dgm:t>
        <a:bodyPr/>
        <a:lstStyle/>
        <a:p>
          <a:endParaRPr lang="ru-RU" sz="1100"/>
        </a:p>
      </dgm:t>
    </dgm:pt>
    <dgm:pt modelId="{74A790AE-CB90-4721-9498-29A31D3AB095}" type="sibTrans" cxnId="{089B93B0-88E0-46B2-B93F-D12DAD950B80}">
      <dgm:prSet/>
      <dgm:spPr/>
      <dgm:t>
        <a:bodyPr/>
        <a:lstStyle/>
        <a:p>
          <a:endParaRPr lang="ru-RU" sz="1100"/>
        </a:p>
      </dgm:t>
    </dgm:pt>
    <dgm:pt modelId="{86275E97-E431-4DE8-BB9E-84A6AC87D929}">
      <dgm:prSet phldrT="[Текст]" custT="1"/>
      <dgm:spPr/>
      <dgm:t>
        <a:bodyPr/>
        <a:lstStyle/>
        <a:p>
          <a:r>
            <a:rPr lang="ru-RU" sz="1300" b="1" dirty="0" smtClean="0"/>
            <a:t>ПП «Совершенствование социальной поддержки семьи и детства» - 38 274,9 </a:t>
          </a:r>
          <a:r>
            <a:rPr lang="ru-RU" sz="1300" b="1" dirty="0" err="1" smtClean="0"/>
            <a:t>т.р</a:t>
          </a:r>
          <a:r>
            <a:rPr lang="ru-RU" sz="1300" b="1" dirty="0" smtClean="0"/>
            <a:t>.</a:t>
          </a:r>
          <a:endParaRPr lang="ru-RU" sz="1300" b="1" dirty="0"/>
        </a:p>
      </dgm:t>
    </dgm:pt>
    <dgm:pt modelId="{59798215-A70C-4C14-85F5-604F82A7402E}" type="parTrans" cxnId="{6ECE8C84-EC52-4339-9BAD-9886EAFA330D}">
      <dgm:prSet/>
      <dgm:spPr/>
      <dgm:t>
        <a:bodyPr/>
        <a:lstStyle/>
        <a:p>
          <a:endParaRPr lang="ru-RU" sz="1100"/>
        </a:p>
      </dgm:t>
    </dgm:pt>
    <dgm:pt modelId="{0F3C294A-9680-4C88-BA33-A639FCFA041B}" type="sibTrans" cxnId="{6ECE8C84-EC52-4339-9BAD-9886EAFA330D}">
      <dgm:prSet/>
      <dgm:spPr/>
      <dgm:t>
        <a:bodyPr/>
        <a:lstStyle/>
        <a:p>
          <a:endParaRPr lang="ru-RU" sz="1100"/>
        </a:p>
      </dgm:t>
    </dgm:pt>
    <dgm:pt modelId="{45768A3C-5264-4D0D-B90C-9408D326D843}">
      <dgm:prSet phldrT="[Текст]" custT="1"/>
      <dgm:spPr/>
      <dgm:t>
        <a:bodyPr/>
        <a:lstStyle/>
        <a:p>
          <a:r>
            <a:rPr lang="ru-RU" sz="900" i="1" dirty="0" err="1" smtClean="0">
              <a:latin typeface="Arial" panose="020B0604020202020204" pitchFamily="34" charset="0"/>
              <a:cs typeface="Arial" panose="020B0604020202020204" pitchFamily="34" charset="0"/>
            </a:rPr>
            <a:t>гос.полномочия</a:t>
          </a:r>
          <a:r>
            <a:rPr lang="ru-RU" sz="900" i="1" dirty="0" smtClean="0">
              <a:latin typeface="Arial" panose="020B0604020202020204" pitchFamily="34" charset="0"/>
              <a:cs typeface="Arial" panose="020B0604020202020204" pitchFamily="34" charset="0"/>
            </a:rPr>
            <a:t> по выплатам ежемесячных денежных средств на содержание детей-сирот и детей, оставшихся без попечения родителей, в семье опекуна и приемной семье, а также вознаграждение, причитающееся приемному родителю, выплата компенсации части родительской платы за содержание детей в дошкольных учреждениях</a:t>
          </a:r>
          <a:endParaRPr lang="ru-RU" sz="9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6E69C8-44CA-4885-9AB5-DA44B5497DF2}" type="parTrans" cxnId="{EA9A3C7A-BE41-431D-8F66-9C79272922A8}">
      <dgm:prSet/>
      <dgm:spPr/>
      <dgm:t>
        <a:bodyPr/>
        <a:lstStyle/>
        <a:p>
          <a:endParaRPr lang="ru-RU" sz="1100"/>
        </a:p>
      </dgm:t>
    </dgm:pt>
    <dgm:pt modelId="{1AD9A800-1CC8-4F98-9F41-67F0C70E1D01}" type="sibTrans" cxnId="{EA9A3C7A-BE41-431D-8F66-9C79272922A8}">
      <dgm:prSet/>
      <dgm:spPr/>
      <dgm:t>
        <a:bodyPr/>
        <a:lstStyle/>
        <a:p>
          <a:endParaRPr lang="ru-RU" sz="1100"/>
        </a:p>
      </dgm:t>
    </dgm:pt>
    <dgm:pt modelId="{3434C83A-D66F-4C35-95B9-DAAEA9461A12}">
      <dgm:prSet phldrT="[Текст]" custT="1"/>
      <dgm:spPr/>
      <dgm:t>
        <a:bodyPr/>
        <a:lstStyle/>
        <a:p>
          <a:r>
            <a:rPr lang="ru-RU" sz="1300" b="1" dirty="0" smtClean="0"/>
            <a:t>ПП «Поддержка детей-сирот и детей, оставшихся без попечения родителей» – 37 495,1т.р.</a:t>
          </a:r>
          <a:endParaRPr lang="ru-RU" sz="1300" b="1" dirty="0"/>
        </a:p>
      </dgm:t>
    </dgm:pt>
    <dgm:pt modelId="{7660F257-35DC-4D13-8BC7-8A3C1372DE4A}" type="parTrans" cxnId="{48E04624-DF01-4548-9DCE-39E97983CCA5}">
      <dgm:prSet/>
      <dgm:spPr/>
      <dgm:t>
        <a:bodyPr/>
        <a:lstStyle/>
        <a:p>
          <a:endParaRPr lang="ru-RU" sz="1100"/>
        </a:p>
      </dgm:t>
    </dgm:pt>
    <dgm:pt modelId="{0C651E57-F987-4737-9F8B-4E658EED9B4B}" type="sibTrans" cxnId="{48E04624-DF01-4548-9DCE-39E97983CCA5}">
      <dgm:prSet/>
      <dgm:spPr/>
      <dgm:t>
        <a:bodyPr/>
        <a:lstStyle/>
        <a:p>
          <a:endParaRPr lang="ru-RU" sz="1100"/>
        </a:p>
      </dgm:t>
    </dgm:pt>
    <dgm:pt modelId="{D9D7D95B-CB03-4B84-B6D6-50FDEB14F0BD}">
      <dgm:prSet phldrT="[Текст]" custT="1"/>
      <dgm:spPr/>
      <dgm:t>
        <a:bodyPr/>
        <a:lstStyle/>
        <a:p>
          <a:r>
            <a:rPr lang="ru-RU" sz="1300" b="1" dirty="0" smtClean="0"/>
            <a:t>ПП «Развитие мер социальной поддержки отдельных категорий граждан» - 519,0 т.р.</a:t>
          </a:r>
          <a:endParaRPr lang="ru-RU" sz="1300" b="1" dirty="0"/>
        </a:p>
      </dgm:t>
    </dgm:pt>
    <dgm:pt modelId="{69454A08-6FB1-49A5-A03D-845734BB79F1}" type="parTrans" cxnId="{38C90FA2-2989-4B92-8380-E5EC2EFE86C2}">
      <dgm:prSet/>
      <dgm:spPr/>
      <dgm:t>
        <a:bodyPr/>
        <a:lstStyle/>
        <a:p>
          <a:endParaRPr lang="ru-RU" sz="1100"/>
        </a:p>
      </dgm:t>
    </dgm:pt>
    <dgm:pt modelId="{0EA9F4E5-EFFE-4812-A24C-FC5281BEE6B1}" type="sibTrans" cxnId="{38C90FA2-2989-4B92-8380-E5EC2EFE86C2}">
      <dgm:prSet/>
      <dgm:spPr/>
      <dgm:t>
        <a:bodyPr/>
        <a:lstStyle/>
        <a:p>
          <a:endParaRPr lang="ru-RU" sz="1100"/>
        </a:p>
      </dgm:t>
    </dgm:pt>
    <dgm:pt modelId="{F773AF72-9F85-4020-B046-0A50F7D10F59}">
      <dgm:prSet phldrT="[Текст]" custT="1"/>
      <dgm:spPr/>
      <dgm:t>
        <a:bodyPr/>
        <a:lstStyle/>
        <a:p>
          <a:r>
            <a:rPr lang="ru-RU" sz="1100" i="1" dirty="0" err="1" smtClean="0">
              <a:latin typeface="Arial" panose="020B0604020202020204" pitchFamily="34" charset="0"/>
              <a:cs typeface="Arial" panose="020B0604020202020204" pitchFamily="34" charset="0"/>
            </a:rPr>
            <a:t>гос.полномочия</a:t>
          </a:r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 по приобретению жилья детям-сиротам и детям, оставшимся без попечения родителей</a:t>
          </a:r>
          <a:endParaRPr lang="ru-RU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73EDBF-7AA5-4A5F-8EEC-E99AF78CC90C}" type="parTrans" cxnId="{9C5CE8A5-8985-4D1E-95E4-AFF534158AF0}">
      <dgm:prSet/>
      <dgm:spPr/>
      <dgm:t>
        <a:bodyPr/>
        <a:lstStyle/>
        <a:p>
          <a:endParaRPr lang="ru-RU" sz="1100"/>
        </a:p>
      </dgm:t>
    </dgm:pt>
    <dgm:pt modelId="{020DF30D-73CC-46C2-8340-3AECB6D116A4}" type="sibTrans" cxnId="{9C5CE8A5-8985-4D1E-95E4-AFF534158AF0}">
      <dgm:prSet/>
      <dgm:spPr/>
      <dgm:t>
        <a:bodyPr/>
        <a:lstStyle/>
        <a:p>
          <a:endParaRPr lang="ru-RU" sz="1100"/>
        </a:p>
      </dgm:t>
    </dgm:pt>
    <dgm:pt modelId="{33AAB6C2-E5A8-4117-BAC8-6F002DBA1FD9}">
      <dgm:prSet phldrT="[Текст]" custT="1"/>
      <dgm:spPr/>
      <dgm:t>
        <a:bodyPr/>
        <a:lstStyle/>
        <a:p>
          <a:r>
            <a:rPr lang="ru-RU" sz="1300" b="1" dirty="0" smtClean="0"/>
            <a:t>ПП «Организация отдыха и оздоровления детей» - 5 756,1т.р.</a:t>
          </a:r>
          <a:endParaRPr lang="ru-RU" sz="1300" b="1" dirty="0"/>
        </a:p>
      </dgm:t>
    </dgm:pt>
    <dgm:pt modelId="{2FDE1664-03BA-4904-867C-356DFF771A8F}" type="parTrans" cxnId="{DBD21BA9-162E-45C2-B12E-DEF35846E7E8}">
      <dgm:prSet/>
      <dgm:spPr/>
      <dgm:t>
        <a:bodyPr/>
        <a:lstStyle/>
        <a:p>
          <a:endParaRPr lang="ru-RU" sz="1100"/>
        </a:p>
      </dgm:t>
    </dgm:pt>
    <dgm:pt modelId="{07ED381A-A18B-447C-A97A-D1EFF18660AB}" type="sibTrans" cxnId="{DBD21BA9-162E-45C2-B12E-DEF35846E7E8}">
      <dgm:prSet/>
      <dgm:spPr/>
      <dgm:t>
        <a:bodyPr/>
        <a:lstStyle/>
        <a:p>
          <a:endParaRPr lang="ru-RU" sz="1100"/>
        </a:p>
      </dgm:t>
    </dgm:pt>
    <dgm:pt modelId="{F962D79E-D842-4F0D-98B2-D30A6D4FF4A3}">
      <dgm:prSet phldrT="[Текст]" custT="1"/>
      <dgm:spPr/>
      <dgm:t>
        <a:bodyPr/>
        <a:lstStyle/>
        <a:p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Средства на ремонт детского лагеря «Березка», в том числе за счет средств республиканского бюджета, </a:t>
          </a:r>
        </a:p>
        <a:p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воинские сборы</a:t>
          </a:r>
          <a:endParaRPr lang="ru-RU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CCFAA3-4758-47A1-8FE8-EB70DC61FD15}" type="parTrans" cxnId="{D5763246-C49E-4B1F-A1C0-A5AFF3ABAF96}">
      <dgm:prSet/>
      <dgm:spPr/>
      <dgm:t>
        <a:bodyPr/>
        <a:lstStyle/>
        <a:p>
          <a:endParaRPr lang="ru-RU" sz="1100"/>
        </a:p>
      </dgm:t>
    </dgm:pt>
    <dgm:pt modelId="{4A3289E4-681A-471B-ACF2-66B4B4976961}" type="sibTrans" cxnId="{D5763246-C49E-4B1F-A1C0-A5AFF3ABAF96}">
      <dgm:prSet/>
      <dgm:spPr/>
      <dgm:t>
        <a:bodyPr/>
        <a:lstStyle/>
        <a:p>
          <a:endParaRPr lang="ru-RU" sz="1100"/>
        </a:p>
      </dgm:t>
    </dgm:pt>
    <dgm:pt modelId="{DB649B56-CABD-49BF-93E3-2D80AB3395E2}">
      <dgm:prSet phldrT="[Текст]" custT="1"/>
      <dgm:spPr/>
      <dgm:t>
        <a:bodyPr/>
        <a:lstStyle/>
        <a:p>
          <a:r>
            <a:rPr lang="ru-RU" sz="1100" i="1" dirty="0" err="1" smtClean="0">
              <a:latin typeface="Arial" panose="020B0604020202020204" pitchFamily="34" charset="0"/>
              <a:cs typeface="Arial" panose="020B0604020202020204" pitchFamily="34" charset="0"/>
            </a:rPr>
            <a:t>гос.полномочия</a:t>
          </a:r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 по выплате коммунальных льгот работникам культуры</a:t>
          </a:r>
          <a:endParaRPr lang="ru-RU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4CA790-9F7B-4EAF-BEA0-688A4F3FA750}" type="parTrans" cxnId="{9A2E777A-7F2D-4F5A-8476-4789FD004D74}">
      <dgm:prSet/>
      <dgm:spPr/>
      <dgm:t>
        <a:bodyPr/>
        <a:lstStyle/>
        <a:p>
          <a:endParaRPr lang="ru-RU" sz="1100"/>
        </a:p>
      </dgm:t>
    </dgm:pt>
    <dgm:pt modelId="{E611E2CC-C524-4581-92E5-A0F73C103CB9}" type="sibTrans" cxnId="{9A2E777A-7F2D-4F5A-8476-4789FD004D74}">
      <dgm:prSet/>
      <dgm:spPr/>
      <dgm:t>
        <a:bodyPr/>
        <a:lstStyle/>
        <a:p>
          <a:endParaRPr lang="ru-RU" sz="1100"/>
        </a:p>
      </dgm:t>
    </dgm:pt>
    <dgm:pt modelId="{A532D6C0-1FB4-4884-816B-3AE3DF3EF170}">
      <dgm:prSet phldrT="[Текст]" custT="1"/>
      <dgm:spPr/>
      <dgm:t>
        <a:bodyPr/>
        <a:lstStyle/>
        <a:p>
          <a:r>
            <a:rPr lang="ru-RU" sz="1100" b="1" dirty="0" smtClean="0"/>
            <a:t>               ПП «Финансовая поддержка социально-ориентированных некоммерческих организаций» - 1 390,0 тыс.руб.</a:t>
          </a:r>
          <a:endParaRPr lang="ru-RU" sz="1100" b="1" dirty="0"/>
        </a:p>
      </dgm:t>
    </dgm:pt>
    <dgm:pt modelId="{E04AA328-1A27-4857-8DC2-DDE2A6E8B672}" type="parTrans" cxnId="{22E46801-6515-4544-8969-3CD09D11B632}">
      <dgm:prSet/>
      <dgm:spPr/>
      <dgm:t>
        <a:bodyPr/>
        <a:lstStyle/>
        <a:p>
          <a:endParaRPr lang="ru-RU" sz="1100"/>
        </a:p>
      </dgm:t>
    </dgm:pt>
    <dgm:pt modelId="{B3E8E5FE-BE01-4CBE-9F95-E390274EEE66}" type="sibTrans" cxnId="{22E46801-6515-4544-8969-3CD09D11B632}">
      <dgm:prSet/>
      <dgm:spPr/>
      <dgm:t>
        <a:bodyPr/>
        <a:lstStyle/>
        <a:p>
          <a:endParaRPr lang="ru-RU" sz="1100"/>
        </a:p>
      </dgm:t>
    </dgm:pt>
    <dgm:pt modelId="{815EAC3C-95AE-432F-BE73-0DA507FD29A6}">
      <dgm:prSet phldrT="[Текст]" custT="1"/>
      <dgm:spPr/>
      <dgm:t>
        <a:bodyPr/>
        <a:lstStyle/>
        <a:p>
          <a:r>
            <a:rPr lang="ru-RU" sz="1100" i="1" dirty="0" smtClean="0">
              <a:latin typeface="Arial" panose="020B0604020202020204" pitchFamily="34" charset="0"/>
              <a:cs typeface="Arial" panose="020B0604020202020204" pitchFamily="34" charset="0"/>
            </a:rPr>
            <a:t>поддержка НКО «Красный крест» и поддержка ДПО</a:t>
          </a:r>
          <a:endParaRPr lang="ru-RU" sz="11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ECCDE4-C557-4C29-BD94-7E6E2EC61824}" type="parTrans" cxnId="{9EC7ACF3-1991-4A28-AE79-6153392DBBAB}">
      <dgm:prSet/>
      <dgm:spPr/>
      <dgm:t>
        <a:bodyPr/>
        <a:lstStyle/>
        <a:p>
          <a:endParaRPr lang="ru-RU" sz="1100"/>
        </a:p>
      </dgm:t>
    </dgm:pt>
    <dgm:pt modelId="{7B2B4EF6-FFAA-4FB3-9535-07BAD86C10F3}" type="sibTrans" cxnId="{9EC7ACF3-1991-4A28-AE79-6153392DBBAB}">
      <dgm:prSet/>
      <dgm:spPr/>
      <dgm:t>
        <a:bodyPr/>
        <a:lstStyle/>
        <a:p>
          <a:endParaRPr lang="ru-RU" sz="1100"/>
        </a:p>
      </dgm:t>
    </dgm:pt>
    <dgm:pt modelId="{F4B8E5DC-C46E-46A1-9B7F-E91C010D7348}">
      <dgm:prSet phldrT="[Текст]"/>
      <dgm:spPr/>
      <dgm:t>
        <a:bodyPr/>
        <a:lstStyle/>
        <a:p>
          <a:endParaRPr lang="ru-RU" b="1" dirty="0"/>
        </a:p>
      </dgm:t>
    </dgm:pt>
    <dgm:pt modelId="{8521F1B0-30DA-4B18-9DFA-0A9B4A6F21C9}" type="parTrans" cxnId="{888E6FA4-4286-465D-BC0A-5B8B664130DA}">
      <dgm:prSet/>
      <dgm:spPr/>
      <dgm:t>
        <a:bodyPr/>
        <a:lstStyle/>
        <a:p>
          <a:endParaRPr lang="ru-RU"/>
        </a:p>
      </dgm:t>
    </dgm:pt>
    <dgm:pt modelId="{78E1A0BD-4B6E-438F-9B77-0D3F4B618B1A}" type="sibTrans" cxnId="{888E6FA4-4286-465D-BC0A-5B8B664130DA}">
      <dgm:prSet/>
      <dgm:spPr/>
      <dgm:t>
        <a:bodyPr/>
        <a:lstStyle/>
        <a:p>
          <a:endParaRPr lang="ru-RU"/>
        </a:p>
      </dgm:t>
    </dgm:pt>
    <dgm:pt modelId="{A944276A-FF3B-4688-80EF-BE4560AA4380}" type="pres">
      <dgm:prSet presAssocID="{86ADDC9C-B07D-4BB4-BE9F-31885A82859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CABD625F-C94A-4618-BD56-6D409A6BDC78}" type="pres">
      <dgm:prSet presAssocID="{10A56CA3-7757-4232-8756-76E6DD19A78C}" presName="parenttextcomposite" presStyleCnt="0"/>
      <dgm:spPr/>
      <dgm:t>
        <a:bodyPr/>
        <a:lstStyle/>
        <a:p>
          <a:endParaRPr lang="ru-RU"/>
        </a:p>
      </dgm:t>
    </dgm:pt>
    <dgm:pt modelId="{B4476F5B-7CEC-4697-A4A5-3F74932B1F65}" type="pres">
      <dgm:prSet presAssocID="{10A56CA3-7757-4232-8756-76E6DD19A78C}" presName="parenttext" presStyleLbl="revTx" presStyleIdx="0" presStyleCnt="8" custScaleX="293894" custLinFactNeighborX="1717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8D43DC-AE2E-4D58-A100-306A8FC84585}" type="pres">
      <dgm:prSet presAssocID="{10A56CA3-7757-4232-8756-76E6DD19A78C}" presName="composite" presStyleCnt="0"/>
      <dgm:spPr/>
      <dgm:t>
        <a:bodyPr/>
        <a:lstStyle/>
        <a:p>
          <a:endParaRPr lang="ru-RU"/>
        </a:p>
      </dgm:t>
    </dgm:pt>
    <dgm:pt modelId="{CFB2970A-8AB3-4E42-A946-899676A2385B}" type="pres">
      <dgm:prSet presAssocID="{10A56CA3-7757-4232-8756-76E6DD19A78C}" presName="chevron1" presStyleLbl="alignNode1" presStyleIdx="0" presStyleCnt="56" custLinFactX="-176550" custLinFactNeighborX="-20000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DE4F94F-A358-473A-975D-F61194243EE2}" type="pres">
      <dgm:prSet presAssocID="{10A56CA3-7757-4232-8756-76E6DD19A78C}" presName="chevron2" presStyleLbl="alignNode1" presStyleIdx="1" presStyleCnt="56" custLinFactX="-78814" custLinFactNeighborX="-100000"/>
      <dgm:spPr/>
      <dgm:t>
        <a:bodyPr/>
        <a:lstStyle/>
        <a:p>
          <a:endParaRPr lang="ru-RU"/>
        </a:p>
      </dgm:t>
    </dgm:pt>
    <dgm:pt modelId="{214FD424-59E2-40D0-922C-4C7CF77FACE6}" type="pres">
      <dgm:prSet presAssocID="{10A56CA3-7757-4232-8756-76E6DD19A78C}" presName="chevron3" presStyleLbl="alignNode1" presStyleIdx="2" presStyleCnt="56" custLinFactX="-200000" custLinFactNeighborX="-221489"/>
      <dgm:spPr/>
      <dgm:t>
        <a:bodyPr/>
        <a:lstStyle/>
        <a:p>
          <a:endParaRPr lang="ru-RU"/>
        </a:p>
      </dgm:t>
    </dgm:pt>
    <dgm:pt modelId="{4A4EE166-4AFF-45F3-B45D-5BE82A537012}" type="pres">
      <dgm:prSet presAssocID="{10A56CA3-7757-4232-8756-76E6DD19A78C}" presName="chevron4" presStyleLbl="alignNode1" presStyleIdx="3" presStyleCnt="56" custLinFactX="-100000" custLinFactNeighborX="-137794"/>
      <dgm:spPr/>
      <dgm:t>
        <a:bodyPr/>
        <a:lstStyle/>
        <a:p>
          <a:endParaRPr lang="ru-RU"/>
        </a:p>
      </dgm:t>
    </dgm:pt>
    <dgm:pt modelId="{ABCB0967-42C0-4EE2-AE62-45C0EBB2220B}" type="pres">
      <dgm:prSet presAssocID="{10A56CA3-7757-4232-8756-76E6DD19A78C}" presName="chevron5" presStyleLbl="alignNode1" presStyleIdx="4" presStyleCnt="56" custLinFactX="-200000" custLinFactNeighborX="-278594"/>
      <dgm:spPr/>
      <dgm:t>
        <a:bodyPr/>
        <a:lstStyle/>
        <a:p>
          <a:endParaRPr lang="ru-RU"/>
        </a:p>
      </dgm:t>
    </dgm:pt>
    <dgm:pt modelId="{2D5CC4DD-2503-4A63-95D7-04837BBE7992}" type="pres">
      <dgm:prSet presAssocID="{10A56CA3-7757-4232-8756-76E6DD19A78C}" presName="chevron6" presStyleLbl="alignNode1" presStyleIdx="5" presStyleCnt="56" custLinFactX="-200000" custLinFactNeighborX="-276374"/>
      <dgm:spPr/>
      <dgm:t>
        <a:bodyPr/>
        <a:lstStyle/>
        <a:p>
          <a:endParaRPr lang="ru-RU"/>
        </a:p>
      </dgm:t>
    </dgm:pt>
    <dgm:pt modelId="{4F712FBC-7845-4CEC-B215-E8108ED75B00}" type="pres">
      <dgm:prSet presAssocID="{10A56CA3-7757-4232-8756-76E6DD19A78C}" presName="chevron7" presStyleLbl="alignNode1" presStyleIdx="6" presStyleCnt="56" custLinFactX="200000" custLinFactNeighborX="27926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D279C33-9E92-424C-8819-DD54089D7466}" type="pres">
      <dgm:prSet presAssocID="{10A56CA3-7757-4232-8756-76E6DD19A78C}" presName="childtext" presStyleLbl="solidFgAcc1" presStyleIdx="0" presStyleCnt="7" custScaleX="290916" custLinFactNeighborX="1191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20E80-3FF2-4242-9C36-80C96D227571}" type="pres">
      <dgm:prSet presAssocID="{BA3BFCA8-D9F8-48F6-A311-590A5D9BE438}" presName="sibTrans" presStyleCnt="0"/>
      <dgm:spPr/>
      <dgm:t>
        <a:bodyPr/>
        <a:lstStyle/>
        <a:p>
          <a:endParaRPr lang="ru-RU"/>
        </a:p>
      </dgm:t>
    </dgm:pt>
    <dgm:pt modelId="{29079108-8073-4022-8010-F0134CFEA0E2}" type="pres">
      <dgm:prSet presAssocID="{E50E596C-1C15-42B7-AAA3-EB0253FAF958}" presName="parenttextcomposite" presStyleCnt="0"/>
      <dgm:spPr/>
      <dgm:t>
        <a:bodyPr/>
        <a:lstStyle/>
        <a:p>
          <a:endParaRPr lang="ru-RU"/>
        </a:p>
      </dgm:t>
    </dgm:pt>
    <dgm:pt modelId="{5813E3B1-F593-4D22-AD4A-51CB85B3A4D8}" type="pres">
      <dgm:prSet presAssocID="{E50E596C-1C15-42B7-AAA3-EB0253FAF958}" presName="parenttext" presStyleLbl="revTx" presStyleIdx="1" presStyleCnt="8" custScaleX="293894" custLinFactNeighborX="172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73FF87-9A1A-4947-BF96-CE95E4C5EDBB}" type="pres">
      <dgm:prSet presAssocID="{E50E596C-1C15-42B7-AAA3-EB0253FAF958}" presName="composite" presStyleCnt="0"/>
      <dgm:spPr/>
      <dgm:t>
        <a:bodyPr/>
        <a:lstStyle/>
        <a:p>
          <a:endParaRPr lang="ru-RU"/>
        </a:p>
      </dgm:t>
    </dgm:pt>
    <dgm:pt modelId="{69DE341D-BF5B-475A-A5A4-22340F1F416B}" type="pres">
      <dgm:prSet presAssocID="{E50E596C-1C15-42B7-AAA3-EB0253FAF958}" presName="chevron1" presStyleLbl="alignNode1" presStyleIdx="7" presStyleCnt="56" custLinFactX="-172584" custLinFactNeighborX="-200000"/>
      <dgm:spPr/>
      <dgm:t>
        <a:bodyPr/>
        <a:lstStyle/>
        <a:p>
          <a:endParaRPr lang="ru-RU"/>
        </a:p>
      </dgm:t>
    </dgm:pt>
    <dgm:pt modelId="{88E2832B-3A5D-460F-B9F9-68D04867A94B}" type="pres">
      <dgm:prSet presAssocID="{E50E596C-1C15-42B7-AAA3-EB0253FAF958}" presName="chevron2" presStyleLbl="alignNode1" presStyleIdx="8" presStyleCnt="56" custLinFactX="-11441" custLinFactNeighborX="-100000"/>
      <dgm:spPr/>
      <dgm:t>
        <a:bodyPr/>
        <a:lstStyle/>
        <a:p>
          <a:endParaRPr lang="ru-RU"/>
        </a:p>
      </dgm:t>
    </dgm:pt>
    <dgm:pt modelId="{A1BFE196-9DA4-49AE-B5C0-5B4A9606C4AE}" type="pres">
      <dgm:prSet presAssocID="{E50E596C-1C15-42B7-AAA3-EB0253FAF958}" presName="chevron3" presStyleLbl="alignNode1" presStyleIdx="9" presStyleCnt="56" custLinFactX="-10475" custLinFactNeighborX="-100000"/>
      <dgm:spPr/>
      <dgm:t>
        <a:bodyPr/>
        <a:lstStyle/>
        <a:p>
          <a:endParaRPr lang="ru-RU"/>
        </a:p>
      </dgm:t>
    </dgm:pt>
    <dgm:pt modelId="{CB220ED1-9527-41E8-9331-11334811FDFA}" type="pres">
      <dgm:prSet presAssocID="{E50E596C-1C15-42B7-AAA3-EB0253FAF958}" presName="chevron4" presStyleLbl="alignNode1" presStyleIdx="10" presStyleCnt="56" custLinFactX="-200000" custLinFactNeighborX="-218480"/>
      <dgm:spPr/>
      <dgm:t>
        <a:bodyPr/>
        <a:lstStyle/>
        <a:p>
          <a:endParaRPr lang="ru-RU"/>
        </a:p>
      </dgm:t>
    </dgm:pt>
    <dgm:pt modelId="{276958CF-83EF-429C-8F3F-717EF70ED26E}" type="pres">
      <dgm:prSet presAssocID="{E50E596C-1C15-42B7-AAA3-EB0253FAF958}" presName="chevron5" presStyleLbl="alignNode1" presStyleIdx="11" presStyleCnt="56" custLinFactX="-200000" custLinFactNeighborX="-216308"/>
      <dgm:spPr/>
      <dgm:t>
        <a:bodyPr/>
        <a:lstStyle/>
        <a:p>
          <a:endParaRPr lang="ru-RU"/>
        </a:p>
      </dgm:t>
    </dgm:pt>
    <dgm:pt modelId="{02740102-F5AE-4FE5-A250-6AE08F38B470}" type="pres">
      <dgm:prSet presAssocID="{E50E596C-1C15-42B7-AAA3-EB0253FAF958}" presName="chevron6" presStyleLbl="alignNode1" presStyleIdx="12" presStyleCnt="56" custLinFactX="-200000" custLinFactNeighborX="-214088"/>
      <dgm:spPr/>
      <dgm:t>
        <a:bodyPr/>
        <a:lstStyle/>
        <a:p>
          <a:endParaRPr lang="ru-RU"/>
        </a:p>
      </dgm:t>
    </dgm:pt>
    <dgm:pt modelId="{63A1EC9E-F359-4B2D-BD37-F950DD9A4E74}" type="pres">
      <dgm:prSet presAssocID="{E50E596C-1C15-42B7-AAA3-EB0253FAF958}" presName="chevron7" presStyleLbl="alignNode1" presStyleIdx="13" presStyleCnt="56" custLinFactX="200000" custLinFactNeighborX="280977"/>
      <dgm:spPr/>
      <dgm:t>
        <a:bodyPr/>
        <a:lstStyle/>
        <a:p>
          <a:endParaRPr lang="ru-RU"/>
        </a:p>
      </dgm:t>
    </dgm:pt>
    <dgm:pt modelId="{6BBC7DB2-FAD3-4083-88F3-807AF2D12C7C}" type="pres">
      <dgm:prSet presAssocID="{E50E596C-1C15-42B7-AAA3-EB0253FAF958}" presName="childtext" presStyleLbl="solidFgAcc1" presStyleIdx="1" presStyleCnt="7" custScaleX="290123" custLinFactNeighborX="11911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CE34D1-4554-4C0C-8AE6-DC0A7E553FA6}" type="pres">
      <dgm:prSet presAssocID="{9AB1DF75-2706-4995-B9B8-3F655E778BE2}" presName="sibTrans" presStyleCnt="0"/>
      <dgm:spPr/>
      <dgm:t>
        <a:bodyPr/>
        <a:lstStyle/>
        <a:p>
          <a:endParaRPr lang="ru-RU"/>
        </a:p>
      </dgm:t>
    </dgm:pt>
    <dgm:pt modelId="{27BEF9E1-2766-40BA-A4B1-20F41BBCD6CD}" type="pres">
      <dgm:prSet presAssocID="{86275E97-E431-4DE8-BB9E-84A6AC87D929}" presName="parenttextcomposite" presStyleCnt="0"/>
      <dgm:spPr/>
      <dgm:t>
        <a:bodyPr/>
        <a:lstStyle/>
        <a:p>
          <a:endParaRPr lang="ru-RU"/>
        </a:p>
      </dgm:t>
    </dgm:pt>
    <dgm:pt modelId="{A13A9EFE-1798-441D-A4FD-541D7CC04617}" type="pres">
      <dgm:prSet presAssocID="{86275E97-E431-4DE8-BB9E-84A6AC87D929}" presName="parenttext" presStyleLbl="revTx" presStyleIdx="2" presStyleCnt="8" custScaleX="293894" custLinFactNeighborX="172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005795-64EC-4126-942C-EE509CEDEBF1}" type="pres">
      <dgm:prSet presAssocID="{86275E97-E431-4DE8-BB9E-84A6AC87D929}" presName="composite" presStyleCnt="0"/>
      <dgm:spPr/>
      <dgm:t>
        <a:bodyPr/>
        <a:lstStyle/>
        <a:p>
          <a:endParaRPr lang="ru-RU"/>
        </a:p>
      </dgm:t>
    </dgm:pt>
    <dgm:pt modelId="{5CAACEDE-7BD4-42A0-B5B0-C9163E44300B}" type="pres">
      <dgm:prSet presAssocID="{86275E97-E431-4DE8-BB9E-84A6AC87D929}" presName="chevron1" presStyleLbl="alignNode1" presStyleIdx="14" presStyleCnt="56" custLinFactX="-172584" custLinFactNeighborX="-200000"/>
      <dgm:spPr/>
      <dgm:t>
        <a:bodyPr/>
        <a:lstStyle/>
        <a:p>
          <a:endParaRPr lang="ru-RU"/>
        </a:p>
      </dgm:t>
    </dgm:pt>
    <dgm:pt modelId="{1E6BDB4C-2F60-4751-986A-C94431A6BF05}" type="pres">
      <dgm:prSet presAssocID="{86275E97-E431-4DE8-BB9E-84A6AC87D929}" presName="chevron2" presStyleLbl="alignNode1" presStyleIdx="15" presStyleCnt="56" custLinFactNeighborX="-12126"/>
      <dgm:spPr/>
      <dgm:t>
        <a:bodyPr/>
        <a:lstStyle/>
        <a:p>
          <a:endParaRPr lang="ru-RU"/>
        </a:p>
      </dgm:t>
    </dgm:pt>
    <dgm:pt modelId="{FFF160D6-05E0-471B-9453-800CB9D364F8}" type="pres">
      <dgm:prSet presAssocID="{86275E97-E431-4DE8-BB9E-84A6AC87D929}" presName="chevron3" presStyleLbl="alignNode1" presStyleIdx="16" presStyleCnt="56" custLinFactNeighborX="-9954"/>
      <dgm:spPr/>
      <dgm:t>
        <a:bodyPr/>
        <a:lstStyle/>
        <a:p>
          <a:endParaRPr lang="ru-RU"/>
        </a:p>
      </dgm:t>
    </dgm:pt>
    <dgm:pt modelId="{5BCE91AA-CA0B-4241-B01C-0DDC4AB873CB}" type="pres">
      <dgm:prSet presAssocID="{86275E97-E431-4DE8-BB9E-84A6AC87D929}" presName="chevron4" presStyleLbl="alignNode1" presStyleIdx="17" presStyleCnt="56" custLinFactX="-119164" custLinFactNeighborX="-200000"/>
      <dgm:spPr/>
      <dgm:t>
        <a:bodyPr/>
        <a:lstStyle/>
        <a:p>
          <a:endParaRPr lang="ru-RU"/>
        </a:p>
      </dgm:t>
    </dgm:pt>
    <dgm:pt modelId="{25FA5DB1-773B-4237-AE67-AC50F427CC06}" type="pres">
      <dgm:prSet presAssocID="{86275E97-E431-4DE8-BB9E-84A6AC87D929}" presName="chevron5" presStyleLbl="alignNode1" presStyleIdx="18" presStyleCnt="56" custLinFactX="-116992" custLinFactNeighborX="-200000"/>
      <dgm:spPr/>
      <dgm:t>
        <a:bodyPr/>
        <a:lstStyle/>
        <a:p>
          <a:endParaRPr lang="ru-RU"/>
        </a:p>
      </dgm:t>
    </dgm:pt>
    <dgm:pt modelId="{FC2061D5-BC15-481E-8FB5-8E080D1768E7}" type="pres">
      <dgm:prSet presAssocID="{86275E97-E431-4DE8-BB9E-84A6AC87D929}" presName="chevron6" presStyleLbl="alignNode1" presStyleIdx="19" presStyleCnt="56" custLinFactX="-114773" custLinFactNeighborX="-200000"/>
      <dgm:spPr/>
      <dgm:t>
        <a:bodyPr/>
        <a:lstStyle/>
        <a:p>
          <a:endParaRPr lang="ru-RU"/>
        </a:p>
      </dgm:t>
    </dgm:pt>
    <dgm:pt modelId="{9606BDD1-30E9-42BE-9D3F-618409FFA5ED}" type="pres">
      <dgm:prSet presAssocID="{86275E97-E431-4DE8-BB9E-84A6AC87D929}" presName="chevron7" presStyleLbl="alignNode1" presStyleIdx="20" presStyleCnt="56" custLinFactX="200000" custLinFactNeighborX="280977"/>
      <dgm:spPr/>
      <dgm:t>
        <a:bodyPr/>
        <a:lstStyle/>
        <a:p>
          <a:endParaRPr lang="ru-RU"/>
        </a:p>
      </dgm:t>
    </dgm:pt>
    <dgm:pt modelId="{12C24FE2-66D7-4DEA-B2A4-700F87CDAA68}" type="pres">
      <dgm:prSet presAssocID="{86275E97-E431-4DE8-BB9E-84A6AC87D929}" presName="childtext" presStyleLbl="solidFgAcc1" presStyleIdx="2" presStyleCnt="7" custScaleX="290123" custScaleY="100337" custLinFactNeighborX="1194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C2DE3-C05B-45FA-94B8-537C886A9669}" type="pres">
      <dgm:prSet presAssocID="{0F3C294A-9680-4C88-BA33-A639FCFA041B}" presName="sibTrans" presStyleCnt="0"/>
      <dgm:spPr/>
      <dgm:t>
        <a:bodyPr/>
        <a:lstStyle/>
        <a:p>
          <a:endParaRPr lang="ru-RU"/>
        </a:p>
      </dgm:t>
    </dgm:pt>
    <dgm:pt modelId="{D8B2A2C4-0080-4014-B045-3A9237748302}" type="pres">
      <dgm:prSet presAssocID="{3434C83A-D66F-4C35-95B9-DAAEA9461A12}" presName="parenttextcomposite" presStyleCnt="0"/>
      <dgm:spPr/>
      <dgm:t>
        <a:bodyPr/>
        <a:lstStyle/>
        <a:p>
          <a:endParaRPr lang="ru-RU"/>
        </a:p>
      </dgm:t>
    </dgm:pt>
    <dgm:pt modelId="{E6BEB671-D2E3-4587-8927-3DA373E3F491}" type="pres">
      <dgm:prSet presAssocID="{3434C83A-D66F-4C35-95B9-DAAEA9461A12}" presName="parenttext" presStyleLbl="revTx" presStyleIdx="3" presStyleCnt="8" custScaleX="293894" custLinFactNeighborX="172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2A52AB-9251-4308-8BC9-43CBD9F7C3C9}" type="pres">
      <dgm:prSet presAssocID="{3434C83A-D66F-4C35-95B9-DAAEA9461A12}" presName="composite" presStyleCnt="0"/>
      <dgm:spPr/>
      <dgm:t>
        <a:bodyPr/>
        <a:lstStyle/>
        <a:p>
          <a:endParaRPr lang="ru-RU"/>
        </a:p>
      </dgm:t>
    </dgm:pt>
    <dgm:pt modelId="{D85D91F5-6C90-493E-804A-FECF3D7E386C}" type="pres">
      <dgm:prSet presAssocID="{3434C83A-D66F-4C35-95B9-DAAEA9461A12}" presName="chevron1" presStyleLbl="alignNode1" presStyleIdx="21" presStyleCnt="56" custLinFactX="-172584" custLinFactNeighborX="-200000"/>
      <dgm:spPr/>
      <dgm:t>
        <a:bodyPr/>
        <a:lstStyle/>
        <a:p>
          <a:endParaRPr lang="ru-RU"/>
        </a:p>
      </dgm:t>
    </dgm:pt>
    <dgm:pt modelId="{064F14B1-34A8-4364-B1A6-A0C024565A33}" type="pres">
      <dgm:prSet presAssocID="{3434C83A-D66F-4C35-95B9-DAAEA9461A12}" presName="chevron2" presStyleLbl="alignNode1" presStyleIdx="22" presStyleCnt="56" custLinFactNeighborX="50158"/>
      <dgm:spPr/>
      <dgm:t>
        <a:bodyPr/>
        <a:lstStyle/>
        <a:p>
          <a:endParaRPr lang="ru-RU"/>
        </a:p>
      </dgm:t>
    </dgm:pt>
    <dgm:pt modelId="{DFF2A6B1-8575-48BB-AC58-66AE85ABB017}" type="pres">
      <dgm:prSet presAssocID="{3434C83A-D66F-4C35-95B9-DAAEA9461A12}" presName="chevron3" presStyleLbl="alignNode1" presStyleIdx="23" presStyleCnt="56" custLinFactNeighborX="52330"/>
      <dgm:spPr/>
      <dgm:t>
        <a:bodyPr/>
        <a:lstStyle/>
        <a:p>
          <a:endParaRPr lang="ru-RU"/>
        </a:p>
      </dgm:t>
    </dgm:pt>
    <dgm:pt modelId="{BB91621D-07EE-40E9-B09B-9286C52CCF1A}" type="pres">
      <dgm:prSet presAssocID="{3434C83A-D66F-4C35-95B9-DAAEA9461A12}" presName="chevron4" presStyleLbl="alignNode1" presStyleIdx="24" presStyleCnt="56" custLinFactNeighborX="54550"/>
      <dgm:spPr/>
      <dgm:t>
        <a:bodyPr/>
        <a:lstStyle/>
        <a:p>
          <a:endParaRPr lang="ru-RU"/>
        </a:p>
      </dgm:t>
    </dgm:pt>
    <dgm:pt modelId="{AC720CD9-D973-446F-BDAC-CE2076DF0AFC}" type="pres">
      <dgm:prSet presAssocID="{3434C83A-D66F-4C35-95B9-DAAEA9461A12}" presName="chevron5" presStyleLbl="alignNode1" presStyleIdx="25" presStyleCnt="56" custLinFactX="-100000" custLinFactNeighborX="-154708"/>
      <dgm:spPr/>
      <dgm:t>
        <a:bodyPr/>
        <a:lstStyle/>
        <a:p>
          <a:endParaRPr lang="ru-RU"/>
        </a:p>
      </dgm:t>
    </dgm:pt>
    <dgm:pt modelId="{C392258B-1C7E-47E1-9107-09878F203AE0}" type="pres">
      <dgm:prSet presAssocID="{3434C83A-D66F-4C35-95B9-DAAEA9461A12}" presName="chevron6" presStyleLbl="alignNode1" presStyleIdx="26" presStyleCnt="56" custLinFactX="-100000" custLinFactNeighborX="-152489"/>
      <dgm:spPr/>
      <dgm:t>
        <a:bodyPr/>
        <a:lstStyle/>
        <a:p>
          <a:endParaRPr lang="ru-RU"/>
        </a:p>
      </dgm:t>
    </dgm:pt>
    <dgm:pt modelId="{A234E76A-EA63-4758-A681-32DA80DE2CC5}" type="pres">
      <dgm:prSet presAssocID="{3434C83A-D66F-4C35-95B9-DAAEA9461A12}" presName="chevron7" presStyleLbl="alignNode1" presStyleIdx="27" presStyleCnt="56" custLinFactX="200000" custLinFactNeighborX="280977"/>
      <dgm:spPr/>
      <dgm:t>
        <a:bodyPr/>
        <a:lstStyle/>
        <a:p>
          <a:endParaRPr lang="ru-RU"/>
        </a:p>
      </dgm:t>
    </dgm:pt>
    <dgm:pt modelId="{50008901-33FE-410C-BD5B-56BAF13240EF}" type="pres">
      <dgm:prSet presAssocID="{3434C83A-D66F-4C35-95B9-DAAEA9461A12}" presName="childtext" presStyleLbl="solidFgAcc1" presStyleIdx="3" presStyleCnt="7" custScaleX="290123" custLinFactNeighborX="1194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D479F-CB96-4C47-8FD6-4CE42A3F3FAC}" type="pres">
      <dgm:prSet presAssocID="{0C651E57-F987-4737-9F8B-4E658EED9B4B}" presName="sibTrans" presStyleCnt="0"/>
      <dgm:spPr/>
      <dgm:t>
        <a:bodyPr/>
        <a:lstStyle/>
        <a:p>
          <a:endParaRPr lang="ru-RU"/>
        </a:p>
      </dgm:t>
    </dgm:pt>
    <dgm:pt modelId="{564DE78D-9C50-4BB0-AAD0-43B8A690BCCC}" type="pres">
      <dgm:prSet presAssocID="{33AAB6C2-E5A8-4117-BAC8-6F002DBA1FD9}" presName="parenttextcomposite" presStyleCnt="0"/>
      <dgm:spPr/>
      <dgm:t>
        <a:bodyPr/>
        <a:lstStyle/>
        <a:p>
          <a:endParaRPr lang="ru-RU"/>
        </a:p>
      </dgm:t>
    </dgm:pt>
    <dgm:pt modelId="{506202AD-49D7-4324-987A-2084FE3E8FD9}" type="pres">
      <dgm:prSet presAssocID="{33AAB6C2-E5A8-4117-BAC8-6F002DBA1FD9}" presName="parenttext" presStyleLbl="revTx" presStyleIdx="4" presStyleCnt="8" custScaleX="293894" custLinFactNeighborX="172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AD3D57-C324-4CBB-BDF7-DDF2295228EC}" type="pres">
      <dgm:prSet presAssocID="{33AAB6C2-E5A8-4117-BAC8-6F002DBA1FD9}" presName="composite" presStyleCnt="0"/>
      <dgm:spPr/>
      <dgm:t>
        <a:bodyPr/>
        <a:lstStyle/>
        <a:p>
          <a:endParaRPr lang="ru-RU"/>
        </a:p>
      </dgm:t>
    </dgm:pt>
    <dgm:pt modelId="{BC9AEC32-FB0F-407D-848F-91B8E6017DF9}" type="pres">
      <dgm:prSet presAssocID="{33AAB6C2-E5A8-4117-BAC8-6F002DBA1FD9}" presName="chevron1" presStyleLbl="alignNode1" presStyleIdx="28" presStyleCnt="56" custLinFactX="-172584" custLinFactNeighborX="-200000"/>
      <dgm:spPr/>
      <dgm:t>
        <a:bodyPr/>
        <a:lstStyle/>
        <a:p>
          <a:endParaRPr lang="ru-RU"/>
        </a:p>
      </dgm:t>
    </dgm:pt>
    <dgm:pt modelId="{A4BDAE5C-EF2F-4D89-8890-0ED93B83EEB0}" type="pres">
      <dgm:prSet presAssocID="{33AAB6C2-E5A8-4117-BAC8-6F002DBA1FD9}" presName="chevron2" presStyleLbl="alignNode1" presStyleIdx="29" presStyleCnt="56" custLinFactX="12444" custLinFactNeighborX="100000"/>
      <dgm:spPr/>
      <dgm:t>
        <a:bodyPr/>
        <a:lstStyle/>
        <a:p>
          <a:endParaRPr lang="ru-RU"/>
        </a:p>
      </dgm:t>
    </dgm:pt>
    <dgm:pt modelId="{747654B9-92D0-436A-8DEF-248651308A0C}" type="pres">
      <dgm:prSet presAssocID="{33AAB6C2-E5A8-4117-BAC8-6F002DBA1FD9}" presName="chevron3" presStyleLbl="alignNode1" presStyleIdx="30" presStyleCnt="56" custLinFactX="14616" custLinFactNeighborX="100000"/>
      <dgm:spPr/>
      <dgm:t>
        <a:bodyPr/>
        <a:lstStyle/>
        <a:p>
          <a:endParaRPr lang="ru-RU"/>
        </a:p>
      </dgm:t>
    </dgm:pt>
    <dgm:pt modelId="{2667E47C-9B87-430C-A991-767A08364C17}" type="pres">
      <dgm:prSet presAssocID="{33AAB6C2-E5A8-4117-BAC8-6F002DBA1FD9}" presName="chevron4" presStyleLbl="alignNode1" presStyleIdx="31" presStyleCnt="56" custLinFactX="16859" custLinFactNeighborX="100000" custLinFactNeighborY="7345"/>
      <dgm:spPr/>
      <dgm:t>
        <a:bodyPr/>
        <a:lstStyle/>
        <a:p>
          <a:endParaRPr lang="ru-RU"/>
        </a:p>
      </dgm:t>
    </dgm:pt>
    <dgm:pt modelId="{6681801B-AC3F-495F-ADB2-631F2B3E1FB2}" type="pres">
      <dgm:prSet presAssocID="{33AAB6C2-E5A8-4117-BAC8-6F002DBA1FD9}" presName="chevron5" presStyleLbl="alignNode1" presStyleIdx="32" presStyleCnt="56" custLinFactX="19008" custLinFactNeighborX="100000"/>
      <dgm:spPr/>
      <dgm:t>
        <a:bodyPr/>
        <a:lstStyle/>
        <a:p>
          <a:endParaRPr lang="ru-RU"/>
        </a:p>
      </dgm:t>
    </dgm:pt>
    <dgm:pt modelId="{14E9E878-0507-4CEE-95FF-278F173ACDA0}" type="pres">
      <dgm:prSet presAssocID="{33AAB6C2-E5A8-4117-BAC8-6F002DBA1FD9}" presName="chevron6" presStyleLbl="alignNode1" presStyleIdx="33" presStyleCnt="56" custLinFactX="-90203" custLinFactNeighborX="-100000"/>
      <dgm:spPr/>
      <dgm:t>
        <a:bodyPr/>
        <a:lstStyle/>
        <a:p>
          <a:endParaRPr lang="ru-RU"/>
        </a:p>
      </dgm:t>
    </dgm:pt>
    <dgm:pt modelId="{F5A8DCC6-CDCF-401A-B4D3-BE132C4472EE}" type="pres">
      <dgm:prSet presAssocID="{33AAB6C2-E5A8-4117-BAC8-6F002DBA1FD9}" presName="chevron7" presStyleLbl="alignNode1" presStyleIdx="34" presStyleCnt="56" custLinFactX="200000" custLinFactNeighborX="280977"/>
      <dgm:spPr/>
      <dgm:t>
        <a:bodyPr/>
        <a:lstStyle/>
        <a:p>
          <a:endParaRPr lang="ru-RU"/>
        </a:p>
      </dgm:t>
    </dgm:pt>
    <dgm:pt modelId="{8AD376E0-D78E-4F94-A4C3-36758C1723F9}" type="pres">
      <dgm:prSet presAssocID="{33AAB6C2-E5A8-4117-BAC8-6F002DBA1FD9}" presName="childtext" presStyleLbl="solidFgAcc1" presStyleIdx="4" presStyleCnt="7" custScaleX="290123" custLinFactNeighborX="1194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6D898B-550C-46DF-9A80-BCAD642BEB96}" type="pres">
      <dgm:prSet presAssocID="{07ED381A-A18B-447C-A97A-D1EFF18660AB}" presName="sibTrans" presStyleCnt="0"/>
      <dgm:spPr/>
      <dgm:t>
        <a:bodyPr/>
        <a:lstStyle/>
        <a:p>
          <a:endParaRPr lang="ru-RU"/>
        </a:p>
      </dgm:t>
    </dgm:pt>
    <dgm:pt modelId="{3157A2D7-F43A-4AE1-9B32-2CDD30B40BD6}" type="pres">
      <dgm:prSet presAssocID="{D9D7D95B-CB03-4B84-B6D6-50FDEB14F0BD}" presName="parenttextcomposite" presStyleCnt="0"/>
      <dgm:spPr/>
      <dgm:t>
        <a:bodyPr/>
        <a:lstStyle/>
        <a:p>
          <a:endParaRPr lang="ru-RU"/>
        </a:p>
      </dgm:t>
    </dgm:pt>
    <dgm:pt modelId="{7F333ECF-EF00-4F84-BC70-44938F252658}" type="pres">
      <dgm:prSet presAssocID="{D9D7D95B-CB03-4B84-B6D6-50FDEB14F0BD}" presName="parenttext" presStyleLbl="revTx" presStyleIdx="5" presStyleCnt="8" custScaleX="293894" custLinFactNeighborX="1721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E2F2AF-F00B-406E-942F-1E3BC8FDB972}" type="pres">
      <dgm:prSet presAssocID="{D9D7D95B-CB03-4B84-B6D6-50FDEB14F0BD}" presName="composite" presStyleCnt="0"/>
      <dgm:spPr/>
      <dgm:t>
        <a:bodyPr/>
        <a:lstStyle/>
        <a:p>
          <a:endParaRPr lang="ru-RU"/>
        </a:p>
      </dgm:t>
    </dgm:pt>
    <dgm:pt modelId="{F42A3E23-17E1-4A62-9B36-8EFB67B2E2A0}" type="pres">
      <dgm:prSet presAssocID="{D9D7D95B-CB03-4B84-B6D6-50FDEB14F0BD}" presName="chevron1" presStyleLbl="alignNode1" presStyleIdx="35" presStyleCnt="56" custLinFactX="-172584" custLinFactNeighborX="-200000"/>
      <dgm:spPr/>
      <dgm:t>
        <a:bodyPr/>
        <a:lstStyle/>
        <a:p>
          <a:endParaRPr lang="ru-RU"/>
        </a:p>
      </dgm:t>
    </dgm:pt>
    <dgm:pt modelId="{31F26109-A2AE-4074-A5C7-DD32FE665053}" type="pres">
      <dgm:prSet presAssocID="{D9D7D95B-CB03-4B84-B6D6-50FDEB14F0BD}" presName="chevron2" presStyleLbl="alignNode1" presStyleIdx="36" presStyleCnt="56" custLinFactX="124217" custLinFactNeighborX="200000"/>
      <dgm:spPr/>
      <dgm:t>
        <a:bodyPr/>
        <a:lstStyle/>
        <a:p>
          <a:endParaRPr lang="ru-RU"/>
        </a:p>
      </dgm:t>
    </dgm:pt>
    <dgm:pt modelId="{673A40DA-30EA-46F8-8A1E-5CD33C6860F8}" type="pres">
      <dgm:prSet presAssocID="{D9D7D95B-CB03-4B84-B6D6-50FDEB14F0BD}" presName="chevron3" presStyleLbl="alignNode1" presStyleIdx="37" presStyleCnt="56" custLinFactX="126731" custLinFactNeighborX="200000"/>
      <dgm:spPr/>
      <dgm:t>
        <a:bodyPr/>
        <a:lstStyle/>
        <a:p>
          <a:endParaRPr lang="ru-RU"/>
        </a:p>
      </dgm:t>
    </dgm:pt>
    <dgm:pt modelId="{37B73712-4DF2-4BA1-958E-EA6A74E4A6D3}" type="pres">
      <dgm:prSet presAssocID="{D9D7D95B-CB03-4B84-B6D6-50FDEB14F0BD}" presName="chevron4" presStyleLbl="alignNode1" presStyleIdx="38" presStyleCnt="56" custLinFactX="128608" custLinFactNeighborX="200000" custLinFactNeighborY="-990"/>
      <dgm:spPr/>
      <dgm:t>
        <a:bodyPr/>
        <a:lstStyle/>
        <a:p>
          <a:endParaRPr lang="ru-RU"/>
        </a:p>
      </dgm:t>
    </dgm:pt>
    <dgm:pt modelId="{FAA14BCB-FE60-4F5A-B024-907BEF7622B3}" type="pres">
      <dgm:prSet presAssocID="{D9D7D95B-CB03-4B84-B6D6-50FDEB14F0BD}" presName="chevron5" presStyleLbl="alignNode1" presStyleIdx="39" presStyleCnt="56" custLinFactX="130781" custLinFactNeighborX="200000"/>
      <dgm:spPr/>
      <dgm:t>
        <a:bodyPr/>
        <a:lstStyle/>
        <a:p>
          <a:endParaRPr lang="ru-RU"/>
        </a:p>
      </dgm:t>
    </dgm:pt>
    <dgm:pt modelId="{9A67163B-22CD-4E01-B19D-552B09916EE8}" type="pres">
      <dgm:prSet presAssocID="{D9D7D95B-CB03-4B84-B6D6-50FDEB14F0BD}" presName="chevron6" presStyleLbl="alignNode1" presStyleIdx="40" presStyleCnt="56" custLinFactX="133000" custLinFactNeighborX="200000"/>
      <dgm:spPr/>
      <dgm:t>
        <a:bodyPr/>
        <a:lstStyle/>
        <a:p>
          <a:endParaRPr lang="ru-RU"/>
        </a:p>
      </dgm:t>
    </dgm:pt>
    <dgm:pt modelId="{798547C7-CD54-4520-8DFA-E342DEEBA900}" type="pres">
      <dgm:prSet presAssocID="{D9D7D95B-CB03-4B84-B6D6-50FDEB14F0BD}" presName="chevron7" presStyleLbl="alignNode1" presStyleIdx="41" presStyleCnt="56" custLinFactX="200000" custLinFactNeighborX="280977"/>
      <dgm:spPr/>
      <dgm:t>
        <a:bodyPr/>
        <a:lstStyle/>
        <a:p>
          <a:endParaRPr lang="ru-RU"/>
        </a:p>
      </dgm:t>
    </dgm:pt>
    <dgm:pt modelId="{B9003B67-F83D-40F0-86D9-E62058FEA169}" type="pres">
      <dgm:prSet presAssocID="{D9D7D95B-CB03-4B84-B6D6-50FDEB14F0BD}" presName="childtext" presStyleLbl="solidFgAcc1" presStyleIdx="5" presStyleCnt="7" custScaleX="290123" custLinFactNeighborX="1194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6336A-00DB-48FC-BC7E-EA2F289E6F86}" type="pres">
      <dgm:prSet presAssocID="{0EA9F4E5-EFFE-4812-A24C-FC5281BEE6B1}" presName="sibTrans" presStyleCnt="0"/>
      <dgm:spPr/>
      <dgm:t>
        <a:bodyPr/>
        <a:lstStyle/>
        <a:p>
          <a:endParaRPr lang="ru-RU"/>
        </a:p>
      </dgm:t>
    </dgm:pt>
    <dgm:pt modelId="{C505EB96-4BA5-4D3F-ABE5-E17514964E11}" type="pres">
      <dgm:prSet presAssocID="{A532D6C0-1FB4-4884-816B-3AE3DF3EF170}" presName="parenttextcomposite" presStyleCnt="0"/>
      <dgm:spPr/>
      <dgm:t>
        <a:bodyPr/>
        <a:lstStyle/>
        <a:p>
          <a:endParaRPr lang="ru-RU"/>
        </a:p>
      </dgm:t>
    </dgm:pt>
    <dgm:pt modelId="{41EA45E3-E2A7-4325-8BE1-F976B1C1A44F}" type="pres">
      <dgm:prSet presAssocID="{A532D6C0-1FB4-4884-816B-3AE3DF3EF170}" presName="parenttext" presStyleLbl="revTx" presStyleIdx="6" presStyleCnt="8" custScaleX="320613" custLinFactNeighborX="71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3C5B0F-C3AF-4529-A4A7-4D92C6CD62D8}" type="pres">
      <dgm:prSet presAssocID="{A532D6C0-1FB4-4884-816B-3AE3DF3EF170}" presName="composite" presStyleCnt="0"/>
      <dgm:spPr/>
      <dgm:t>
        <a:bodyPr/>
        <a:lstStyle/>
        <a:p>
          <a:endParaRPr lang="ru-RU"/>
        </a:p>
      </dgm:t>
    </dgm:pt>
    <dgm:pt modelId="{78ED56CB-0165-42F7-9245-5385C9E82EC5}" type="pres">
      <dgm:prSet presAssocID="{A532D6C0-1FB4-4884-816B-3AE3DF3EF170}" presName="chevron1" presStyleLbl="alignNode1" presStyleIdx="42" presStyleCnt="56" custLinFactX="-172585" custLinFactNeighborX="-200000"/>
      <dgm:spPr/>
      <dgm:t>
        <a:bodyPr/>
        <a:lstStyle/>
        <a:p>
          <a:endParaRPr lang="ru-RU"/>
        </a:p>
      </dgm:t>
    </dgm:pt>
    <dgm:pt modelId="{179D61A3-2CB3-4615-B443-22BA0CD7FD00}" type="pres">
      <dgm:prSet presAssocID="{A532D6C0-1FB4-4884-816B-3AE3DF3EF170}" presName="chevron2" presStyleLbl="alignNode1" presStyleIdx="43" presStyleCnt="56" custLinFactX="200000" custLinFactNeighborX="257227"/>
      <dgm:spPr/>
      <dgm:t>
        <a:bodyPr/>
        <a:lstStyle/>
        <a:p>
          <a:endParaRPr lang="ru-RU"/>
        </a:p>
      </dgm:t>
    </dgm:pt>
    <dgm:pt modelId="{213AAE1F-F519-42DB-9B19-C6A21F18D515}" type="pres">
      <dgm:prSet presAssocID="{A532D6C0-1FB4-4884-816B-3AE3DF3EF170}" presName="chevron3" presStyleLbl="alignNode1" presStyleIdx="44" presStyleCnt="56" custLinFactX="200000" custLinFactNeighborX="257499"/>
      <dgm:spPr/>
      <dgm:t>
        <a:bodyPr/>
        <a:lstStyle/>
        <a:p>
          <a:endParaRPr lang="ru-RU"/>
        </a:p>
      </dgm:t>
    </dgm:pt>
    <dgm:pt modelId="{DCFE85B2-8823-4513-A4B6-1C096FE22A96}" type="pres">
      <dgm:prSet presAssocID="{A532D6C0-1FB4-4884-816B-3AE3DF3EF170}" presName="chevron4" presStyleLbl="alignNode1" presStyleIdx="45" presStyleCnt="56" custLinFactX="200000" custLinFactNeighborX="262968"/>
      <dgm:spPr/>
      <dgm:t>
        <a:bodyPr/>
        <a:lstStyle/>
        <a:p>
          <a:endParaRPr lang="ru-RU"/>
        </a:p>
      </dgm:t>
    </dgm:pt>
    <dgm:pt modelId="{701C5E08-6F96-48D2-9C78-F6468E044A96}" type="pres">
      <dgm:prSet presAssocID="{A532D6C0-1FB4-4884-816B-3AE3DF3EF170}" presName="chevron5" presStyleLbl="alignNode1" presStyleIdx="46" presStyleCnt="56" custLinFactX="200000" custLinFactNeighborX="268390"/>
      <dgm:spPr/>
      <dgm:t>
        <a:bodyPr/>
        <a:lstStyle/>
        <a:p>
          <a:endParaRPr lang="ru-RU"/>
        </a:p>
      </dgm:t>
    </dgm:pt>
    <dgm:pt modelId="{94672349-8334-406D-B456-5EF3FA2EB1C6}" type="pres">
      <dgm:prSet presAssocID="{A532D6C0-1FB4-4884-816B-3AE3DF3EF170}" presName="chevron6" presStyleLbl="alignNode1" presStyleIdx="47" presStyleCnt="56" custLinFactX="200000" custLinFactNeighborX="275555"/>
      <dgm:spPr/>
      <dgm:t>
        <a:bodyPr/>
        <a:lstStyle/>
        <a:p>
          <a:endParaRPr lang="ru-RU"/>
        </a:p>
      </dgm:t>
    </dgm:pt>
    <dgm:pt modelId="{91E09B05-933F-41D5-A2CD-1BC1602AA651}" type="pres">
      <dgm:prSet presAssocID="{A532D6C0-1FB4-4884-816B-3AE3DF3EF170}" presName="chevron7" presStyleLbl="alignNode1" presStyleIdx="48" presStyleCnt="56" custLinFactX="200000" custLinFactNeighborX="280977"/>
      <dgm:spPr/>
      <dgm:t>
        <a:bodyPr/>
        <a:lstStyle/>
        <a:p>
          <a:endParaRPr lang="ru-RU"/>
        </a:p>
      </dgm:t>
    </dgm:pt>
    <dgm:pt modelId="{4207727A-1AF6-4AD6-ADDC-A63416455234}" type="pres">
      <dgm:prSet presAssocID="{A532D6C0-1FB4-4884-816B-3AE3DF3EF170}" presName="childtext" presStyleLbl="solidFgAcc1" presStyleIdx="6" presStyleCnt="7" custScaleX="290123" custLinFactNeighborX="1194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61C17-2BFD-4A86-9E1A-7421DB160C0F}" type="pres">
      <dgm:prSet presAssocID="{B3E8E5FE-BE01-4CBE-9F95-E390274EEE66}" presName="sibTrans" presStyleCnt="0"/>
      <dgm:spPr/>
    </dgm:pt>
    <dgm:pt modelId="{8630488C-005F-4D72-A4FE-06423B186FF0}" type="pres">
      <dgm:prSet presAssocID="{F4B8E5DC-C46E-46A1-9B7F-E91C010D7348}" presName="parenttextcomposite" presStyleCnt="0"/>
      <dgm:spPr/>
    </dgm:pt>
    <dgm:pt modelId="{CE30BC15-3684-4B36-B57A-1611A2F6C1A0}" type="pres">
      <dgm:prSet presAssocID="{F4B8E5DC-C46E-46A1-9B7F-E91C010D7348}" presName="parenttext" presStyleLbl="revTx" presStyleIdx="7" presStyleCnt="8" custScaleX="320613" custLinFactNeighborX="714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F4BDD3-AE22-4525-A425-3571B27905BD}" type="pres">
      <dgm:prSet presAssocID="{F4B8E5DC-C46E-46A1-9B7F-E91C010D7348}" presName="parallelogramComposite" presStyleCnt="0"/>
      <dgm:spPr/>
    </dgm:pt>
    <dgm:pt modelId="{CCE7026E-F07E-4948-B811-C52A9A940CBF}" type="pres">
      <dgm:prSet presAssocID="{F4B8E5DC-C46E-46A1-9B7F-E91C010D7348}" presName="parallelogram1" presStyleLbl="alignNode1" presStyleIdx="49" presStyleCnt="56" custFlipHor="1" custScaleX="22418" custLinFactX="27974" custLinFactNeighborX="100000" custLinFactNeighborY="51052"/>
      <dgm:spPr/>
    </dgm:pt>
    <dgm:pt modelId="{22902571-2205-4752-98A1-03D5B13B030E}" type="pres">
      <dgm:prSet presAssocID="{F4B8E5DC-C46E-46A1-9B7F-E91C010D7348}" presName="parallelogram2" presStyleLbl="alignNode1" presStyleIdx="50" presStyleCnt="56" custLinFactX="288102" custLinFactNeighborX="300000" custLinFactNeighborY="-8414"/>
      <dgm:spPr/>
    </dgm:pt>
    <dgm:pt modelId="{643812ED-3E05-45B1-BDE5-7E5BDD8379A4}" type="pres">
      <dgm:prSet presAssocID="{F4B8E5DC-C46E-46A1-9B7F-E91C010D7348}" presName="parallelogram3" presStyleLbl="alignNode1" presStyleIdx="51" presStyleCnt="56" custLinFactNeighborX="-94642" custLinFactNeighborY="10916"/>
      <dgm:spPr/>
    </dgm:pt>
    <dgm:pt modelId="{F78D0BEF-34E1-4848-86FC-BE46FC84F466}" type="pres">
      <dgm:prSet presAssocID="{F4B8E5DC-C46E-46A1-9B7F-E91C010D7348}" presName="parallelogram4" presStyleLbl="alignNode1" presStyleIdx="52" presStyleCnt="56" custLinFactNeighborX="-80395" custLinFactNeighborY="-1392"/>
      <dgm:spPr/>
    </dgm:pt>
    <dgm:pt modelId="{E058F3E4-3B48-4D6D-BA9A-FF7AB866CC54}" type="pres">
      <dgm:prSet presAssocID="{F4B8E5DC-C46E-46A1-9B7F-E91C010D7348}" presName="parallelogram5" presStyleLbl="alignNode1" presStyleIdx="53" presStyleCnt="56" custLinFactNeighborX="-68565"/>
      <dgm:spPr/>
    </dgm:pt>
    <dgm:pt modelId="{EEC64C7C-98A6-4853-8DDB-D9CC981A08FE}" type="pres">
      <dgm:prSet presAssocID="{F4B8E5DC-C46E-46A1-9B7F-E91C010D7348}" presName="parallelogram6" presStyleLbl="alignNode1" presStyleIdx="54" presStyleCnt="56" custLinFactNeighborX="-64661"/>
      <dgm:spPr/>
    </dgm:pt>
    <dgm:pt modelId="{D3A2EBF1-BC0B-4355-9294-87EFFBE9853C}" type="pres">
      <dgm:prSet presAssocID="{F4B8E5DC-C46E-46A1-9B7F-E91C010D7348}" presName="parallelogram7" presStyleLbl="alignNode1" presStyleIdx="55" presStyleCnt="56" custLinFactNeighborX="-52893"/>
      <dgm:spPr/>
    </dgm:pt>
  </dgm:ptLst>
  <dgm:cxnLst>
    <dgm:cxn modelId="{EA9A3C7A-BE41-431D-8F66-9C79272922A8}" srcId="{86275E97-E431-4DE8-BB9E-84A6AC87D929}" destId="{45768A3C-5264-4D0D-B90C-9408D326D843}" srcOrd="0" destOrd="0" parTransId="{486E69C8-44CA-4885-9AB5-DA44B5497DF2}" sibTransId="{1AD9A800-1CC8-4F98-9F41-67F0C70E1D01}"/>
    <dgm:cxn modelId="{48E04624-DF01-4548-9DCE-39E97983CCA5}" srcId="{86ADDC9C-B07D-4BB4-BE9F-31885A828594}" destId="{3434C83A-D66F-4C35-95B9-DAAEA9461A12}" srcOrd="3" destOrd="0" parTransId="{7660F257-35DC-4D13-8BC7-8A3C1372DE4A}" sibTransId="{0C651E57-F987-4737-9F8B-4E658EED9B4B}"/>
    <dgm:cxn modelId="{D5763246-C49E-4B1F-A1C0-A5AFF3ABAF96}" srcId="{33AAB6C2-E5A8-4117-BAC8-6F002DBA1FD9}" destId="{F962D79E-D842-4F0D-98B2-D30A6D4FF4A3}" srcOrd="0" destOrd="0" parTransId="{EECCFAA3-4758-47A1-8FE8-EB70DC61FD15}" sibTransId="{4A3289E4-681A-471B-ACF2-66B4B4976961}"/>
    <dgm:cxn modelId="{BD223162-3034-4872-BA35-7798DDEB6C68}" type="presOf" srcId="{86ADDC9C-B07D-4BB4-BE9F-31885A828594}" destId="{A944276A-FF3B-4688-80EF-BE4560AA4380}" srcOrd="0" destOrd="0" presId="urn:microsoft.com/office/officeart/2008/layout/VerticalAccentList"/>
    <dgm:cxn modelId="{9146C7A1-0AF5-402C-A815-4D780B4FAD48}" srcId="{86ADDC9C-B07D-4BB4-BE9F-31885A828594}" destId="{10A56CA3-7757-4232-8756-76E6DD19A78C}" srcOrd="0" destOrd="0" parTransId="{9A68B13E-CDBC-4359-B3DD-D270C6D5ADE5}" sibTransId="{BA3BFCA8-D9F8-48F6-A311-590A5D9BE438}"/>
    <dgm:cxn modelId="{C0F06A14-761D-4E65-A0EB-C7C79F570601}" type="presOf" srcId="{F962D79E-D842-4F0D-98B2-D30A6D4FF4A3}" destId="{8AD376E0-D78E-4F94-A4C3-36758C1723F9}" srcOrd="0" destOrd="0" presId="urn:microsoft.com/office/officeart/2008/layout/VerticalAccentList"/>
    <dgm:cxn modelId="{38C90FA2-2989-4B92-8380-E5EC2EFE86C2}" srcId="{86ADDC9C-B07D-4BB4-BE9F-31885A828594}" destId="{D9D7D95B-CB03-4B84-B6D6-50FDEB14F0BD}" srcOrd="5" destOrd="0" parTransId="{69454A08-6FB1-49A5-A03D-845734BB79F1}" sibTransId="{0EA9F4E5-EFFE-4812-A24C-FC5281BEE6B1}"/>
    <dgm:cxn modelId="{C159A7D3-944E-47AB-BAF1-0AC9219F9B58}" type="presOf" srcId="{845ECDB0-FEF5-420B-B9C7-B2511451E512}" destId="{3D279C33-9E92-424C-8819-DD54089D7466}" srcOrd="0" destOrd="0" presId="urn:microsoft.com/office/officeart/2008/layout/VerticalAccentList"/>
    <dgm:cxn modelId="{60DAA9B8-6DF0-44B8-A32E-8B67EE8AD741}" type="presOf" srcId="{10A56CA3-7757-4232-8756-76E6DD19A78C}" destId="{B4476F5B-7CEC-4697-A4A5-3F74932B1F65}" srcOrd="0" destOrd="0" presId="urn:microsoft.com/office/officeart/2008/layout/VerticalAccentList"/>
    <dgm:cxn modelId="{75199A08-F1F3-44A4-8993-C908ADBBF5B6}" type="presOf" srcId="{33AAB6C2-E5A8-4117-BAC8-6F002DBA1FD9}" destId="{506202AD-49D7-4324-987A-2084FE3E8FD9}" srcOrd="0" destOrd="0" presId="urn:microsoft.com/office/officeart/2008/layout/VerticalAccentList"/>
    <dgm:cxn modelId="{4FAA7EDC-9662-4346-91F7-9BBCC5A15891}" type="presOf" srcId="{DB649B56-CABD-49BF-93E3-2D80AB3395E2}" destId="{B9003B67-F83D-40F0-86D9-E62058FEA169}" srcOrd="0" destOrd="0" presId="urn:microsoft.com/office/officeart/2008/layout/VerticalAccentList"/>
    <dgm:cxn modelId="{DBD21BA9-162E-45C2-B12E-DEF35846E7E8}" srcId="{86ADDC9C-B07D-4BB4-BE9F-31885A828594}" destId="{33AAB6C2-E5A8-4117-BAC8-6F002DBA1FD9}" srcOrd="4" destOrd="0" parTransId="{2FDE1664-03BA-4904-867C-356DFF771A8F}" sibTransId="{07ED381A-A18B-447C-A97A-D1EFF18660AB}"/>
    <dgm:cxn modelId="{5AB9DAA2-95B7-4FFE-9F0B-343CB37CD6A8}" type="presOf" srcId="{E50E596C-1C15-42B7-AAA3-EB0253FAF958}" destId="{5813E3B1-F593-4D22-AD4A-51CB85B3A4D8}" srcOrd="0" destOrd="0" presId="urn:microsoft.com/office/officeart/2008/layout/VerticalAccentList"/>
    <dgm:cxn modelId="{888E6FA4-4286-465D-BC0A-5B8B664130DA}" srcId="{86ADDC9C-B07D-4BB4-BE9F-31885A828594}" destId="{F4B8E5DC-C46E-46A1-9B7F-E91C010D7348}" srcOrd="7" destOrd="0" parTransId="{8521F1B0-30DA-4B18-9DFA-0A9B4A6F21C9}" sibTransId="{78E1A0BD-4B6E-438F-9B77-0D3F4B618B1A}"/>
    <dgm:cxn modelId="{9A2E777A-7F2D-4F5A-8476-4789FD004D74}" srcId="{D9D7D95B-CB03-4B84-B6D6-50FDEB14F0BD}" destId="{DB649B56-CABD-49BF-93E3-2D80AB3395E2}" srcOrd="0" destOrd="0" parTransId="{434CA790-9F7B-4EAF-BEA0-688A4F3FA750}" sibTransId="{E611E2CC-C524-4581-92E5-A0F73C103CB9}"/>
    <dgm:cxn modelId="{DDE64DD7-53AE-4CD1-8D5C-0833370A1E09}" type="presOf" srcId="{F773AF72-9F85-4020-B046-0A50F7D10F59}" destId="{50008901-33FE-410C-BD5B-56BAF13240EF}" srcOrd="0" destOrd="0" presId="urn:microsoft.com/office/officeart/2008/layout/VerticalAccentList"/>
    <dgm:cxn modelId="{2DC518E1-1A97-42CB-A9E9-47167674A731}" type="presOf" srcId="{DB91A966-441D-4D96-8F69-75724B9DD0B0}" destId="{6BBC7DB2-FAD3-4083-88F3-807AF2D12C7C}" srcOrd="0" destOrd="0" presId="urn:microsoft.com/office/officeart/2008/layout/VerticalAccentList"/>
    <dgm:cxn modelId="{B5D05BF7-5446-43D8-A457-88A413BDF034}" type="presOf" srcId="{45768A3C-5264-4D0D-B90C-9408D326D843}" destId="{12C24FE2-66D7-4DEA-B2A4-700F87CDAA68}" srcOrd="0" destOrd="0" presId="urn:microsoft.com/office/officeart/2008/layout/VerticalAccentList"/>
    <dgm:cxn modelId="{EA62B161-DE2F-4E34-ADA9-1B277666EE62}" srcId="{10A56CA3-7757-4232-8756-76E6DD19A78C}" destId="{845ECDB0-FEF5-420B-B9C7-B2511451E512}" srcOrd="0" destOrd="0" parTransId="{52CCEA1E-4A7D-41AF-9A2D-4C4116FFC609}" sibTransId="{DC3C273C-9F1A-4E68-857A-BF725D22CA3A}"/>
    <dgm:cxn modelId="{92CFB4EF-7EFC-42F1-ABE1-F340E1F64D90}" type="presOf" srcId="{815EAC3C-95AE-432F-BE73-0DA507FD29A6}" destId="{4207727A-1AF6-4AD6-ADDC-A63416455234}" srcOrd="0" destOrd="0" presId="urn:microsoft.com/office/officeart/2008/layout/VerticalAccentList"/>
    <dgm:cxn modelId="{089B93B0-88E0-46B2-B93F-D12DAD950B80}" srcId="{E50E596C-1C15-42B7-AAA3-EB0253FAF958}" destId="{DB91A966-441D-4D96-8F69-75724B9DD0B0}" srcOrd="0" destOrd="0" parTransId="{F7784DE9-825D-41D8-AEF1-892A3C2B62B7}" sibTransId="{74A790AE-CB90-4721-9498-29A31D3AB095}"/>
    <dgm:cxn modelId="{9EC7ACF3-1991-4A28-AE79-6153392DBBAB}" srcId="{A532D6C0-1FB4-4884-816B-3AE3DF3EF170}" destId="{815EAC3C-95AE-432F-BE73-0DA507FD29A6}" srcOrd="0" destOrd="0" parTransId="{2BECCDE4-C557-4C29-BD94-7E6E2EC61824}" sibTransId="{7B2B4EF6-FFAA-4FB3-9535-07BAD86C10F3}"/>
    <dgm:cxn modelId="{9C5CE8A5-8985-4D1E-95E4-AFF534158AF0}" srcId="{3434C83A-D66F-4C35-95B9-DAAEA9461A12}" destId="{F773AF72-9F85-4020-B046-0A50F7D10F59}" srcOrd="0" destOrd="0" parTransId="{9573EDBF-7AA5-4A5F-8EEC-E99AF78CC90C}" sibTransId="{020DF30D-73CC-46C2-8340-3AECB6D116A4}"/>
    <dgm:cxn modelId="{89315FCC-1E6F-4C3F-90D2-8E3765D4EBD1}" srcId="{86ADDC9C-B07D-4BB4-BE9F-31885A828594}" destId="{E50E596C-1C15-42B7-AAA3-EB0253FAF958}" srcOrd="1" destOrd="0" parTransId="{09A01AEF-4713-4AD9-8E72-3DEA723A0349}" sibTransId="{9AB1DF75-2706-4995-B9B8-3F655E778BE2}"/>
    <dgm:cxn modelId="{22E46801-6515-4544-8969-3CD09D11B632}" srcId="{86ADDC9C-B07D-4BB4-BE9F-31885A828594}" destId="{A532D6C0-1FB4-4884-816B-3AE3DF3EF170}" srcOrd="6" destOrd="0" parTransId="{E04AA328-1A27-4857-8DC2-DDE2A6E8B672}" sibTransId="{B3E8E5FE-BE01-4CBE-9F95-E390274EEE66}"/>
    <dgm:cxn modelId="{C51B1A23-78F5-434B-8643-5B537B284994}" type="presOf" srcId="{D9D7D95B-CB03-4B84-B6D6-50FDEB14F0BD}" destId="{7F333ECF-EF00-4F84-BC70-44938F252658}" srcOrd="0" destOrd="0" presId="urn:microsoft.com/office/officeart/2008/layout/VerticalAccentList"/>
    <dgm:cxn modelId="{45EC005E-C088-4537-AFF5-394BF6A193BC}" type="presOf" srcId="{A532D6C0-1FB4-4884-816B-3AE3DF3EF170}" destId="{41EA45E3-E2A7-4325-8BE1-F976B1C1A44F}" srcOrd="0" destOrd="0" presId="urn:microsoft.com/office/officeart/2008/layout/VerticalAccentList"/>
    <dgm:cxn modelId="{65A778F3-1980-4CC2-8949-F234D5AE79DA}" type="presOf" srcId="{F4B8E5DC-C46E-46A1-9B7F-E91C010D7348}" destId="{CE30BC15-3684-4B36-B57A-1611A2F6C1A0}" srcOrd="0" destOrd="0" presId="urn:microsoft.com/office/officeart/2008/layout/VerticalAccentList"/>
    <dgm:cxn modelId="{40C32556-0600-4341-BEBE-8CD6CF911CB3}" type="presOf" srcId="{86275E97-E431-4DE8-BB9E-84A6AC87D929}" destId="{A13A9EFE-1798-441D-A4FD-541D7CC04617}" srcOrd="0" destOrd="0" presId="urn:microsoft.com/office/officeart/2008/layout/VerticalAccentList"/>
    <dgm:cxn modelId="{FCC571BF-F54B-41C7-A030-0C739ED7D293}" type="presOf" srcId="{3434C83A-D66F-4C35-95B9-DAAEA9461A12}" destId="{E6BEB671-D2E3-4587-8927-3DA373E3F491}" srcOrd="0" destOrd="0" presId="urn:microsoft.com/office/officeart/2008/layout/VerticalAccentList"/>
    <dgm:cxn modelId="{6ECE8C84-EC52-4339-9BAD-9886EAFA330D}" srcId="{86ADDC9C-B07D-4BB4-BE9F-31885A828594}" destId="{86275E97-E431-4DE8-BB9E-84A6AC87D929}" srcOrd="2" destOrd="0" parTransId="{59798215-A70C-4C14-85F5-604F82A7402E}" sibTransId="{0F3C294A-9680-4C88-BA33-A639FCFA041B}"/>
    <dgm:cxn modelId="{6A5F6F43-D6E4-4D0E-BEEC-B36EC4307DB3}" type="presParOf" srcId="{A944276A-FF3B-4688-80EF-BE4560AA4380}" destId="{CABD625F-C94A-4618-BD56-6D409A6BDC78}" srcOrd="0" destOrd="0" presId="urn:microsoft.com/office/officeart/2008/layout/VerticalAccentList"/>
    <dgm:cxn modelId="{128D5954-82DE-4F4A-BFE7-A8489ABD3C3F}" type="presParOf" srcId="{CABD625F-C94A-4618-BD56-6D409A6BDC78}" destId="{B4476F5B-7CEC-4697-A4A5-3F74932B1F65}" srcOrd="0" destOrd="0" presId="urn:microsoft.com/office/officeart/2008/layout/VerticalAccentList"/>
    <dgm:cxn modelId="{504849D2-6403-4114-A787-81412E60FBCA}" type="presParOf" srcId="{A944276A-FF3B-4688-80EF-BE4560AA4380}" destId="{618D43DC-AE2E-4D58-A100-306A8FC84585}" srcOrd="1" destOrd="0" presId="urn:microsoft.com/office/officeart/2008/layout/VerticalAccentList"/>
    <dgm:cxn modelId="{C05F4273-9B80-4761-9D3C-4234F85635C3}" type="presParOf" srcId="{618D43DC-AE2E-4D58-A100-306A8FC84585}" destId="{CFB2970A-8AB3-4E42-A946-899676A2385B}" srcOrd="0" destOrd="0" presId="urn:microsoft.com/office/officeart/2008/layout/VerticalAccentList"/>
    <dgm:cxn modelId="{F822CF76-CD5C-495C-B0E3-5424740D7D09}" type="presParOf" srcId="{618D43DC-AE2E-4D58-A100-306A8FC84585}" destId="{3DE4F94F-A358-473A-975D-F61194243EE2}" srcOrd="1" destOrd="0" presId="urn:microsoft.com/office/officeart/2008/layout/VerticalAccentList"/>
    <dgm:cxn modelId="{3E22931E-5658-4640-8635-1BD590CA8877}" type="presParOf" srcId="{618D43DC-AE2E-4D58-A100-306A8FC84585}" destId="{214FD424-59E2-40D0-922C-4C7CF77FACE6}" srcOrd="2" destOrd="0" presId="urn:microsoft.com/office/officeart/2008/layout/VerticalAccentList"/>
    <dgm:cxn modelId="{4697AB80-9821-4ADD-8E66-517A082AB6E0}" type="presParOf" srcId="{618D43DC-AE2E-4D58-A100-306A8FC84585}" destId="{4A4EE166-4AFF-45F3-B45D-5BE82A537012}" srcOrd="3" destOrd="0" presId="urn:microsoft.com/office/officeart/2008/layout/VerticalAccentList"/>
    <dgm:cxn modelId="{78CAFD8A-47CE-46EA-B79F-F8B488C931DC}" type="presParOf" srcId="{618D43DC-AE2E-4D58-A100-306A8FC84585}" destId="{ABCB0967-42C0-4EE2-AE62-45C0EBB2220B}" srcOrd="4" destOrd="0" presId="urn:microsoft.com/office/officeart/2008/layout/VerticalAccentList"/>
    <dgm:cxn modelId="{8A961BB0-17B4-4E87-806B-BF1E346245BE}" type="presParOf" srcId="{618D43DC-AE2E-4D58-A100-306A8FC84585}" destId="{2D5CC4DD-2503-4A63-95D7-04837BBE7992}" srcOrd="5" destOrd="0" presId="urn:microsoft.com/office/officeart/2008/layout/VerticalAccentList"/>
    <dgm:cxn modelId="{85AB6E7C-6AF9-4DEF-9A35-B647BBE982F8}" type="presParOf" srcId="{618D43DC-AE2E-4D58-A100-306A8FC84585}" destId="{4F712FBC-7845-4CEC-B215-E8108ED75B00}" srcOrd="6" destOrd="0" presId="urn:microsoft.com/office/officeart/2008/layout/VerticalAccentList"/>
    <dgm:cxn modelId="{6C96008F-2D85-412B-A302-DA8AE5DAAC6D}" type="presParOf" srcId="{618D43DC-AE2E-4D58-A100-306A8FC84585}" destId="{3D279C33-9E92-424C-8819-DD54089D7466}" srcOrd="7" destOrd="0" presId="urn:microsoft.com/office/officeart/2008/layout/VerticalAccentList"/>
    <dgm:cxn modelId="{8CDC7640-45A9-4095-AAC6-FF47EEAD141F}" type="presParOf" srcId="{A944276A-FF3B-4688-80EF-BE4560AA4380}" destId="{F4A20E80-3FF2-4242-9C36-80C96D227571}" srcOrd="2" destOrd="0" presId="urn:microsoft.com/office/officeart/2008/layout/VerticalAccentList"/>
    <dgm:cxn modelId="{470A8F19-6F6D-4C75-9068-662F4BB1887E}" type="presParOf" srcId="{A944276A-FF3B-4688-80EF-BE4560AA4380}" destId="{29079108-8073-4022-8010-F0134CFEA0E2}" srcOrd="3" destOrd="0" presId="urn:microsoft.com/office/officeart/2008/layout/VerticalAccentList"/>
    <dgm:cxn modelId="{A2750C42-9A46-420C-AFD7-0B72131506CD}" type="presParOf" srcId="{29079108-8073-4022-8010-F0134CFEA0E2}" destId="{5813E3B1-F593-4D22-AD4A-51CB85B3A4D8}" srcOrd="0" destOrd="0" presId="urn:microsoft.com/office/officeart/2008/layout/VerticalAccentList"/>
    <dgm:cxn modelId="{2AD5F7C1-48AC-400C-BFF0-2B540A4FB768}" type="presParOf" srcId="{A944276A-FF3B-4688-80EF-BE4560AA4380}" destId="{D873FF87-9A1A-4947-BF96-CE95E4C5EDBB}" srcOrd="4" destOrd="0" presId="urn:microsoft.com/office/officeart/2008/layout/VerticalAccentList"/>
    <dgm:cxn modelId="{701785F5-BC0A-4722-91D2-797DCD03FD87}" type="presParOf" srcId="{D873FF87-9A1A-4947-BF96-CE95E4C5EDBB}" destId="{69DE341D-BF5B-475A-A5A4-22340F1F416B}" srcOrd="0" destOrd="0" presId="urn:microsoft.com/office/officeart/2008/layout/VerticalAccentList"/>
    <dgm:cxn modelId="{642BE188-765C-41AC-8752-3770DBEFA2E4}" type="presParOf" srcId="{D873FF87-9A1A-4947-BF96-CE95E4C5EDBB}" destId="{88E2832B-3A5D-460F-B9F9-68D04867A94B}" srcOrd="1" destOrd="0" presId="urn:microsoft.com/office/officeart/2008/layout/VerticalAccentList"/>
    <dgm:cxn modelId="{1EDD6A94-5148-4687-BAF7-35059508FA03}" type="presParOf" srcId="{D873FF87-9A1A-4947-BF96-CE95E4C5EDBB}" destId="{A1BFE196-9DA4-49AE-B5C0-5B4A9606C4AE}" srcOrd="2" destOrd="0" presId="urn:microsoft.com/office/officeart/2008/layout/VerticalAccentList"/>
    <dgm:cxn modelId="{6D50459A-FB44-405D-8051-D9BE1DEF9E88}" type="presParOf" srcId="{D873FF87-9A1A-4947-BF96-CE95E4C5EDBB}" destId="{CB220ED1-9527-41E8-9331-11334811FDFA}" srcOrd="3" destOrd="0" presId="urn:microsoft.com/office/officeart/2008/layout/VerticalAccentList"/>
    <dgm:cxn modelId="{B6147F52-E3DD-4C98-944B-068CC426E8A1}" type="presParOf" srcId="{D873FF87-9A1A-4947-BF96-CE95E4C5EDBB}" destId="{276958CF-83EF-429C-8F3F-717EF70ED26E}" srcOrd="4" destOrd="0" presId="urn:microsoft.com/office/officeart/2008/layout/VerticalAccentList"/>
    <dgm:cxn modelId="{EA3904DC-0011-44DF-B7E1-445A13141562}" type="presParOf" srcId="{D873FF87-9A1A-4947-BF96-CE95E4C5EDBB}" destId="{02740102-F5AE-4FE5-A250-6AE08F38B470}" srcOrd="5" destOrd="0" presId="urn:microsoft.com/office/officeart/2008/layout/VerticalAccentList"/>
    <dgm:cxn modelId="{6B5D69B3-EB11-458C-A8D2-30E863AF9CEF}" type="presParOf" srcId="{D873FF87-9A1A-4947-BF96-CE95E4C5EDBB}" destId="{63A1EC9E-F359-4B2D-BD37-F950DD9A4E74}" srcOrd="6" destOrd="0" presId="urn:microsoft.com/office/officeart/2008/layout/VerticalAccentList"/>
    <dgm:cxn modelId="{E6F8058C-971A-48CC-9328-15C7AB684AC0}" type="presParOf" srcId="{D873FF87-9A1A-4947-BF96-CE95E4C5EDBB}" destId="{6BBC7DB2-FAD3-4083-88F3-807AF2D12C7C}" srcOrd="7" destOrd="0" presId="urn:microsoft.com/office/officeart/2008/layout/VerticalAccentList"/>
    <dgm:cxn modelId="{21DF5DF3-61BB-41C3-B564-6DA35088DD7B}" type="presParOf" srcId="{A944276A-FF3B-4688-80EF-BE4560AA4380}" destId="{DDCE34D1-4554-4C0C-8AE6-DC0A7E553FA6}" srcOrd="5" destOrd="0" presId="urn:microsoft.com/office/officeart/2008/layout/VerticalAccentList"/>
    <dgm:cxn modelId="{116EBD8E-1033-48D8-BFE6-3E983A36F012}" type="presParOf" srcId="{A944276A-FF3B-4688-80EF-BE4560AA4380}" destId="{27BEF9E1-2766-40BA-A4B1-20F41BBCD6CD}" srcOrd="6" destOrd="0" presId="urn:microsoft.com/office/officeart/2008/layout/VerticalAccentList"/>
    <dgm:cxn modelId="{DA30A217-7CE0-4A53-8E08-833F5EF591F8}" type="presParOf" srcId="{27BEF9E1-2766-40BA-A4B1-20F41BBCD6CD}" destId="{A13A9EFE-1798-441D-A4FD-541D7CC04617}" srcOrd="0" destOrd="0" presId="urn:microsoft.com/office/officeart/2008/layout/VerticalAccentList"/>
    <dgm:cxn modelId="{FBD22960-45D0-48AA-A831-B9D08A98E3E3}" type="presParOf" srcId="{A944276A-FF3B-4688-80EF-BE4560AA4380}" destId="{21005795-64EC-4126-942C-EE509CEDEBF1}" srcOrd="7" destOrd="0" presId="urn:microsoft.com/office/officeart/2008/layout/VerticalAccentList"/>
    <dgm:cxn modelId="{B3BAA6BA-57B2-446C-AA3A-180BEC2D9F60}" type="presParOf" srcId="{21005795-64EC-4126-942C-EE509CEDEBF1}" destId="{5CAACEDE-7BD4-42A0-B5B0-C9163E44300B}" srcOrd="0" destOrd="0" presId="urn:microsoft.com/office/officeart/2008/layout/VerticalAccentList"/>
    <dgm:cxn modelId="{5F104528-DB53-402B-8051-D0511D97AA04}" type="presParOf" srcId="{21005795-64EC-4126-942C-EE509CEDEBF1}" destId="{1E6BDB4C-2F60-4751-986A-C94431A6BF05}" srcOrd="1" destOrd="0" presId="urn:microsoft.com/office/officeart/2008/layout/VerticalAccentList"/>
    <dgm:cxn modelId="{18D7D969-375F-4011-8445-EAA77D736CD7}" type="presParOf" srcId="{21005795-64EC-4126-942C-EE509CEDEBF1}" destId="{FFF160D6-05E0-471B-9453-800CB9D364F8}" srcOrd="2" destOrd="0" presId="urn:microsoft.com/office/officeart/2008/layout/VerticalAccentList"/>
    <dgm:cxn modelId="{319CF60E-64CF-44D2-A3EB-4254659EC81E}" type="presParOf" srcId="{21005795-64EC-4126-942C-EE509CEDEBF1}" destId="{5BCE91AA-CA0B-4241-B01C-0DDC4AB873CB}" srcOrd="3" destOrd="0" presId="urn:microsoft.com/office/officeart/2008/layout/VerticalAccentList"/>
    <dgm:cxn modelId="{C588CE3F-1562-47CB-943C-06922ADD8775}" type="presParOf" srcId="{21005795-64EC-4126-942C-EE509CEDEBF1}" destId="{25FA5DB1-773B-4237-AE67-AC50F427CC06}" srcOrd="4" destOrd="0" presId="urn:microsoft.com/office/officeart/2008/layout/VerticalAccentList"/>
    <dgm:cxn modelId="{4B7DB79C-F32B-4982-98C9-3F8FE5B1DEFD}" type="presParOf" srcId="{21005795-64EC-4126-942C-EE509CEDEBF1}" destId="{FC2061D5-BC15-481E-8FB5-8E080D1768E7}" srcOrd="5" destOrd="0" presId="urn:microsoft.com/office/officeart/2008/layout/VerticalAccentList"/>
    <dgm:cxn modelId="{B685F63B-0F72-40CA-B527-2FAF45D19A62}" type="presParOf" srcId="{21005795-64EC-4126-942C-EE509CEDEBF1}" destId="{9606BDD1-30E9-42BE-9D3F-618409FFA5ED}" srcOrd="6" destOrd="0" presId="urn:microsoft.com/office/officeart/2008/layout/VerticalAccentList"/>
    <dgm:cxn modelId="{EA6D4B5D-1D3F-4D64-A686-1705297AE95B}" type="presParOf" srcId="{21005795-64EC-4126-942C-EE509CEDEBF1}" destId="{12C24FE2-66D7-4DEA-B2A4-700F87CDAA68}" srcOrd="7" destOrd="0" presId="urn:microsoft.com/office/officeart/2008/layout/VerticalAccentList"/>
    <dgm:cxn modelId="{A6E93005-5477-43FE-A3B3-0F6725B71B68}" type="presParOf" srcId="{A944276A-FF3B-4688-80EF-BE4560AA4380}" destId="{138C2DE3-C05B-45FA-94B8-537C886A9669}" srcOrd="8" destOrd="0" presId="urn:microsoft.com/office/officeart/2008/layout/VerticalAccentList"/>
    <dgm:cxn modelId="{C5178508-55EA-4CEF-9418-0128C226B5BD}" type="presParOf" srcId="{A944276A-FF3B-4688-80EF-BE4560AA4380}" destId="{D8B2A2C4-0080-4014-B045-3A9237748302}" srcOrd="9" destOrd="0" presId="urn:microsoft.com/office/officeart/2008/layout/VerticalAccentList"/>
    <dgm:cxn modelId="{2A16CF8D-C1E2-42DC-89FF-F5CB49764AFA}" type="presParOf" srcId="{D8B2A2C4-0080-4014-B045-3A9237748302}" destId="{E6BEB671-D2E3-4587-8927-3DA373E3F491}" srcOrd="0" destOrd="0" presId="urn:microsoft.com/office/officeart/2008/layout/VerticalAccentList"/>
    <dgm:cxn modelId="{6BD6CF72-5E09-4593-81C7-559A0AA057BF}" type="presParOf" srcId="{A944276A-FF3B-4688-80EF-BE4560AA4380}" destId="{272A52AB-9251-4308-8BC9-43CBD9F7C3C9}" srcOrd="10" destOrd="0" presId="urn:microsoft.com/office/officeart/2008/layout/VerticalAccentList"/>
    <dgm:cxn modelId="{4E509B9E-B085-4D76-8D00-DD5A49FB6A1F}" type="presParOf" srcId="{272A52AB-9251-4308-8BC9-43CBD9F7C3C9}" destId="{D85D91F5-6C90-493E-804A-FECF3D7E386C}" srcOrd="0" destOrd="0" presId="urn:microsoft.com/office/officeart/2008/layout/VerticalAccentList"/>
    <dgm:cxn modelId="{0682EC7A-17B6-4C33-9A4E-622DACCCF468}" type="presParOf" srcId="{272A52AB-9251-4308-8BC9-43CBD9F7C3C9}" destId="{064F14B1-34A8-4364-B1A6-A0C024565A33}" srcOrd="1" destOrd="0" presId="urn:microsoft.com/office/officeart/2008/layout/VerticalAccentList"/>
    <dgm:cxn modelId="{7D9A9507-8CE5-4680-9567-F343CFE4081F}" type="presParOf" srcId="{272A52AB-9251-4308-8BC9-43CBD9F7C3C9}" destId="{DFF2A6B1-8575-48BB-AC58-66AE85ABB017}" srcOrd="2" destOrd="0" presId="urn:microsoft.com/office/officeart/2008/layout/VerticalAccentList"/>
    <dgm:cxn modelId="{B00568AF-23CE-4263-A794-B5F4888692DF}" type="presParOf" srcId="{272A52AB-9251-4308-8BC9-43CBD9F7C3C9}" destId="{BB91621D-07EE-40E9-B09B-9286C52CCF1A}" srcOrd="3" destOrd="0" presId="urn:microsoft.com/office/officeart/2008/layout/VerticalAccentList"/>
    <dgm:cxn modelId="{44E185A1-2992-47A4-B70C-2E1A1B390466}" type="presParOf" srcId="{272A52AB-9251-4308-8BC9-43CBD9F7C3C9}" destId="{AC720CD9-D973-446F-BDAC-CE2076DF0AFC}" srcOrd="4" destOrd="0" presId="urn:microsoft.com/office/officeart/2008/layout/VerticalAccentList"/>
    <dgm:cxn modelId="{CCF8D1DD-2029-4D41-BF4F-CDAD44D3EB33}" type="presParOf" srcId="{272A52AB-9251-4308-8BC9-43CBD9F7C3C9}" destId="{C392258B-1C7E-47E1-9107-09878F203AE0}" srcOrd="5" destOrd="0" presId="urn:microsoft.com/office/officeart/2008/layout/VerticalAccentList"/>
    <dgm:cxn modelId="{799053D9-20A8-44B5-BA6E-D33F7097A4B0}" type="presParOf" srcId="{272A52AB-9251-4308-8BC9-43CBD9F7C3C9}" destId="{A234E76A-EA63-4758-A681-32DA80DE2CC5}" srcOrd="6" destOrd="0" presId="urn:microsoft.com/office/officeart/2008/layout/VerticalAccentList"/>
    <dgm:cxn modelId="{145FC436-4F41-4DD1-86FD-FDAE55056E02}" type="presParOf" srcId="{272A52AB-9251-4308-8BC9-43CBD9F7C3C9}" destId="{50008901-33FE-410C-BD5B-56BAF13240EF}" srcOrd="7" destOrd="0" presId="urn:microsoft.com/office/officeart/2008/layout/VerticalAccentList"/>
    <dgm:cxn modelId="{ED0849B1-DC23-4192-9CFD-15812A157A70}" type="presParOf" srcId="{A944276A-FF3B-4688-80EF-BE4560AA4380}" destId="{328D479F-CB96-4C47-8FD6-4CE42A3F3FAC}" srcOrd="11" destOrd="0" presId="urn:microsoft.com/office/officeart/2008/layout/VerticalAccentList"/>
    <dgm:cxn modelId="{70D7E35B-6298-4530-AF76-87A3D424C654}" type="presParOf" srcId="{A944276A-FF3B-4688-80EF-BE4560AA4380}" destId="{564DE78D-9C50-4BB0-AAD0-43B8A690BCCC}" srcOrd="12" destOrd="0" presId="urn:microsoft.com/office/officeart/2008/layout/VerticalAccentList"/>
    <dgm:cxn modelId="{3E204713-C4B5-46B2-B215-DA17E6FB5701}" type="presParOf" srcId="{564DE78D-9C50-4BB0-AAD0-43B8A690BCCC}" destId="{506202AD-49D7-4324-987A-2084FE3E8FD9}" srcOrd="0" destOrd="0" presId="urn:microsoft.com/office/officeart/2008/layout/VerticalAccentList"/>
    <dgm:cxn modelId="{CFB44B1A-D961-4123-96C8-4C155F5D8466}" type="presParOf" srcId="{A944276A-FF3B-4688-80EF-BE4560AA4380}" destId="{06AD3D57-C324-4CBB-BDF7-DDF2295228EC}" srcOrd="13" destOrd="0" presId="urn:microsoft.com/office/officeart/2008/layout/VerticalAccentList"/>
    <dgm:cxn modelId="{D5AC4B43-49D2-40EF-B9E6-C4B71726F9EA}" type="presParOf" srcId="{06AD3D57-C324-4CBB-BDF7-DDF2295228EC}" destId="{BC9AEC32-FB0F-407D-848F-91B8E6017DF9}" srcOrd="0" destOrd="0" presId="urn:microsoft.com/office/officeart/2008/layout/VerticalAccentList"/>
    <dgm:cxn modelId="{197621C2-7449-47D6-B87B-E6F398DDBE01}" type="presParOf" srcId="{06AD3D57-C324-4CBB-BDF7-DDF2295228EC}" destId="{A4BDAE5C-EF2F-4D89-8890-0ED93B83EEB0}" srcOrd="1" destOrd="0" presId="urn:microsoft.com/office/officeart/2008/layout/VerticalAccentList"/>
    <dgm:cxn modelId="{220BDB19-7424-4BBB-A837-6528FA46FAE1}" type="presParOf" srcId="{06AD3D57-C324-4CBB-BDF7-DDF2295228EC}" destId="{747654B9-92D0-436A-8DEF-248651308A0C}" srcOrd="2" destOrd="0" presId="urn:microsoft.com/office/officeart/2008/layout/VerticalAccentList"/>
    <dgm:cxn modelId="{5D0D164D-972B-4A78-9DFA-D61313A073B9}" type="presParOf" srcId="{06AD3D57-C324-4CBB-BDF7-DDF2295228EC}" destId="{2667E47C-9B87-430C-A991-767A08364C17}" srcOrd="3" destOrd="0" presId="urn:microsoft.com/office/officeart/2008/layout/VerticalAccentList"/>
    <dgm:cxn modelId="{51157071-0E54-474A-AD69-0CB9D8FC71CF}" type="presParOf" srcId="{06AD3D57-C324-4CBB-BDF7-DDF2295228EC}" destId="{6681801B-AC3F-495F-ADB2-631F2B3E1FB2}" srcOrd="4" destOrd="0" presId="urn:microsoft.com/office/officeart/2008/layout/VerticalAccentList"/>
    <dgm:cxn modelId="{C48F7599-B991-4374-B53F-96D5D108E7BE}" type="presParOf" srcId="{06AD3D57-C324-4CBB-BDF7-DDF2295228EC}" destId="{14E9E878-0507-4CEE-95FF-278F173ACDA0}" srcOrd="5" destOrd="0" presId="urn:microsoft.com/office/officeart/2008/layout/VerticalAccentList"/>
    <dgm:cxn modelId="{3467B4A3-1A8E-4C88-A763-8385B453A1AA}" type="presParOf" srcId="{06AD3D57-C324-4CBB-BDF7-DDF2295228EC}" destId="{F5A8DCC6-CDCF-401A-B4D3-BE132C4472EE}" srcOrd="6" destOrd="0" presId="urn:microsoft.com/office/officeart/2008/layout/VerticalAccentList"/>
    <dgm:cxn modelId="{3B125A72-628C-480C-AA20-E6F857141F30}" type="presParOf" srcId="{06AD3D57-C324-4CBB-BDF7-DDF2295228EC}" destId="{8AD376E0-D78E-4F94-A4C3-36758C1723F9}" srcOrd="7" destOrd="0" presId="urn:microsoft.com/office/officeart/2008/layout/VerticalAccentList"/>
    <dgm:cxn modelId="{972B9B98-E82E-4B31-A8F9-99C3E808A7C6}" type="presParOf" srcId="{A944276A-FF3B-4688-80EF-BE4560AA4380}" destId="{556D898B-550C-46DF-9A80-BCAD642BEB96}" srcOrd="14" destOrd="0" presId="urn:microsoft.com/office/officeart/2008/layout/VerticalAccentList"/>
    <dgm:cxn modelId="{A7D5032A-C306-4F4B-BFEF-53B571FAFEAC}" type="presParOf" srcId="{A944276A-FF3B-4688-80EF-BE4560AA4380}" destId="{3157A2D7-F43A-4AE1-9B32-2CDD30B40BD6}" srcOrd="15" destOrd="0" presId="urn:microsoft.com/office/officeart/2008/layout/VerticalAccentList"/>
    <dgm:cxn modelId="{6B0ABD65-F83E-4877-B9DD-28761662A63B}" type="presParOf" srcId="{3157A2D7-F43A-4AE1-9B32-2CDD30B40BD6}" destId="{7F333ECF-EF00-4F84-BC70-44938F252658}" srcOrd="0" destOrd="0" presId="urn:microsoft.com/office/officeart/2008/layout/VerticalAccentList"/>
    <dgm:cxn modelId="{193F3907-5F34-45A2-9091-9ED44B84CFB3}" type="presParOf" srcId="{A944276A-FF3B-4688-80EF-BE4560AA4380}" destId="{29E2F2AF-F00B-406E-942F-1E3BC8FDB972}" srcOrd="16" destOrd="0" presId="urn:microsoft.com/office/officeart/2008/layout/VerticalAccentList"/>
    <dgm:cxn modelId="{5976D673-9453-4002-8F68-D83AD9DCAF7A}" type="presParOf" srcId="{29E2F2AF-F00B-406E-942F-1E3BC8FDB972}" destId="{F42A3E23-17E1-4A62-9B36-8EFB67B2E2A0}" srcOrd="0" destOrd="0" presId="urn:microsoft.com/office/officeart/2008/layout/VerticalAccentList"/>
    <dgm:cxn modelId="{BE23609E-44C0-4669-8B1E-95E48ABD52CD}" type="presParOf" srcId="{29E2F2AF-F00B-406E-942F-1E3BC8FDB972}" destId="{31F26109-A2AE-4074-A5C7-DD32FE665053}" srcOrd="1" destOrd="0" presId="urn:microsoft.com/office/officeart/2008/layout/VerticalAccentList"/>
    <dgm:cxn modelId="{FFCC3137-5C3E-4BE0-B23D-DDA818F21CCC}" type="presParOf" srcId="{29E2F2AF-F00B-406E-942F-1E3BC8FDB972}" destId="{673A40DA-30EA-46F8-8A1E-5CD33C6860F8}" srcOrd="2" destOrd="0" presId="urn:microsoft.com/office/officeart/2008/layout/VerticalAccentList"/>
    <dgm:cxn modelId="{02F8D260-14A1-46C1-A59E-92F1AF88F0F6}" type="presParOf" srcId="{29E2F2AF-F00B-406E-942F-1E3BC8FDB972}" destId="{37B73712-4DF2-4BA1-958E-EA6A74E4A6D3}" srcOrd="3" destOrd="0" presId="urn:microsoft.com/office/officeart/2008/layout/VerticalAccentList"/>
    <dgm:cxn modelId="{E86BDD79-E4F9-4846-8440-7869AB81CF04}" type="presParOf" srcId="{29E2F2AF-F00B-406E-942F-1E3BC8FDB972}" destId="{FAA14BCB-FE60-4F5A-B024-907BEF7622B3}" srcOrd="4" destOrd="0" presId="urn:microsoft.com/office/officeart/2008/layout/VerticalAccentList"/>
    <dgm:cxn modelId="{4C14DA85-1630-48C9-A10F-3F4A4E142621}" type="presParOf" srcId="{29E2F2AF-F00B-406E-942F-1E3BC8FDB972}" destId="{9A67163B-22CD-4E01-B19D-552B09916EE8}" srcOrd="5" destOrd="0" presId="urn:microsoft.com/office/officeart/2008/layout/VerticalAccentList"/>
    <dgm:cxn modelId="{946C757E-9853-429A-9622-B24F32891F2A}" type="presParOf" srcId="{29E2F2AF-F00B-406E-942F-1E3BC8FDB972}" destId="{798547C7-CD54-4520-8DFA-E342DEEBA900}" srcOrd="6" destOrd="0" presId="urn:microsoft.com/office/officeart/2008/layout/VerticalAccentList"/>
    <dgm:cxn modelId="{238A7BF8-A468-4851-B7E2-9C25E45E42D1}" type="presParOf" srcId="{29E2F2AF-F00B-406E-942F-1E3BC8FDB972}" destId="{B9003B67-F83D-40F0-86D9-E62058FEA169}" srcOrd="7" destOrd="0" presId="urn:microsoft.com/office/officeart/2008/layout/VerticalAccentList"/>
    <dgm:cxn modelId="{7B170A35-2856-4E2C-B5DC-50BAA341DF82}" type="presParOf" srcId="{A944276A-FF3B-4688-80EF-BE4560AA4380}" destId="{6236336A-00DB-48FC-BC7E-EA2F289E6F86}" srcOrd="17" destOrd="0" presId="urn:microsoft.com/office/officeart/2008/layout/VerticalAccentList"/>
    <dgm:cxn modelId="{40457F88-391A-4C63-AD9E-6862895A36F5}" type="presParOf" srcId="{A944276A-FF3B-4688-80EF-BE4560AA4380}" destId="{C505EB96-4BA5-4D3F-ABE5-E17514964E11}" srcOrd="18" destOrd="0" presId="urn:microsoft.com/office/officeart/2008/layout/VerticalAccentList"/>
    <dgm:cxn modelId="{019D9D3B-29FA-4F1F-9EB3-AB4FEAA98A2D}" type="presParOf" srcId="{C505EB96-4BA5-4D3F-ABE5-E17514964E11}" destId="{41EA45E3-E2A7-4325-8BE1-F976B1C1A44F}" srcOrd="0" destOrd="0" presId="urn:microsoft.com/office/officeart/2008/layout/VerticalAccentList"/>
    <dgm:cxn modelId="{6D8F475A-0F12-49B8-BC5A-F2E10D90F04C}" type="presParOf" srcId="{A944276A-FF3B-4688-80EF-BE4560AA4380}" destId="{A43C5B0F-C3AF-4529-A4A7-4D92C6CD62D8}" srcOrd="19" destOrd="0" presId="urn:microsoft.com/office/officeart/2008/layout/VerticalAccentList"/>
    <dgm:cxn modelId="{2D922323-9C1A-43FE-8B49-9E69BFEF985A}" type="presParOf" srcId="{A43C5B0F-C3AF-4529-A4A7-4D92C6CD62D8}" destId="{78ED56CB-0165-42F7-9245-5385C9E82EC5}" srcOrd="0" destOrd="0" presId="urn:microsoft.com/office/officeart/2008/layout/VerticalAccentList"/>
    <dgm:cxn modelId="{FDC15926-97B7-45AB-BB6C-C7FDD4221D2E}" type="presParOf" srcId="{A43C5B0F-C3AF-4529-A4A7-4D92C6CD62D8}" destId="{179D61A3-2CB3-4615-B443-22BA0CD7FD00}" srcOrd="1" destOrd="0" presId="urn:microsoft.com/office/officeart/2008/layout/VerticalAccentList"/>
    <dgm:cxn modelId="{C6F996A9-46CB-4811-8169-5D4868726386}" type="presParOf" srcId="{A43C5B0F-C3AF-4529-A4A7-4D92C6CD62D8}" destId="{213AAE1F-F519-42DB-9B19-C6A21F18D515}" srcOrd="2" destOrd="0" presId="urn:microsoft.com/office/officeart/2008/layout/VerticalAccentList"/>
    <dgm:cxn modelId="{0CCC5CE8-09DC-4BAF-A011-36B1B10384B6}" type="presParOf" srcId="{A43C5B0F-C3AF-4529-A4A7-4D92C6CD62D8}" destId="{DCFE85B2-8823-4513-A4B6-1C096FE22A96}" srcOrd="3" destOrd="0" presId="urn:microsoft.com/office/officeart/2008/layout/VerticalAccentList"/>
    <dgm:cxn modelId="{9F45DD36-4223-4547-A853-A1FF318C97B5}" type="presParOf" srcId="{A43C5B0F-C3AF-4529-A4A7-4D92C6CD62D8}" destId="{701C5E08-6F96-48D2-9C78-F6468E044A96}" srcOrd="4" destOrd="0" presId="urn:microsoft.com/office/officeart/2008/layout/VerticalAccentList"/>
    <dgm:cxn modelId="{59179D28-D261-43F4-83A4-53A2EA6DC665}" type="presParOf" srcId="{A43C5B0F-C3AF-4529-A4A7-4D92C6CD62D8}" destId="{94672349-8334-406D-B456-5EF3FA2EB1C6}" srcOrd="5" destOrd="0" presId="urn:microsoft.com/office/officeart/2008/layout/VerticalAccentList"/>
    <dgm:cxn modelId="{DBB2C952-5439-417F-8222-30E48424C200}" type="presParOf" srcId="{A43C5B0F-C3AF-4529-A4A7-4D92C6CD62D8}" destId="{91E09B05-933F-41D5-A2CD-1BC1602AA651}" srcOrd="6" destOrd="0" presId="urn:microsoft.com/office/officeart/2008/layout/VerticalAccentList"/>
    <dgm:cxn modelId="{BCED58CB-D548-4CA0-8FDB-6700E1928A7D}" type="presParOf" srcId="{A43C5B0F-C3AF-4529-A4A7-4D92C6CD62D8}" destId="{4207727A-1AF6-4AD6-ADDC-A63416455234}" srcOrd="7" destOrd="0" presId="urn:microsoft.com/office/officeart/2008/layout/VerticalAccentList"/>
    <dgm:cxn modelId="{2CB5BE10-1DD5-4570-A249-03B732AF8500}" type="presParOf" srcId="{A944276A-FF3B-4688-80EF-BE4560AA4380}" destId="{5B361C17-2BFD-4A86-9E1A-7421DB160C0F}" srcOrd="20" destOrd="0" presId="urn:microsoft.com/office/officeart/2008/layout/VerticalAccentList"/>
    <dgm:cxn modelId="{7006D663-E106-48B3-9F2E-576EC02370A9}" type="presParOf" srcId="{A944276A-FF3B-4688-80EF-BE4560AA4380}" destId="{8630488C-005F-4D72-A4FE-06423B186FF0}" srcOrd="21" destOrd="0" presId="urn:microsoft.com/office/officeart/2008/layout/VerticalAccentList"/>
    <dgm:cxn modelId="{2338A01D-0F4C-4344-9A8A-4A48FC988120}" type="presParOf" srcId="{8630488C-005F-4D72-A4FE-06423B186FF0}" destId="{CE30BC15-3684-4B36-B57A-1611A2F6C1A0}" srcOrd="0" destOrd="0" presId="urn:microsoft.com/office/officeart/2008/layout/VerticalAccentList"/>
    <dgm:cxn modelId="{A0758BA0-B15A-45FE-8A76-927FAB0D8F67}" type="presParOf" srcId="{A944276A-FF3B-4688-80EF-BE4560AA4380}" destId="{0EF4BDD3-AE22-4525-A425-3571B27905BD}" srcOrd="22" destOrd="0" presId="urn:microsoft.com/office/officeart/2008/layout/VerticalAccentList"/>
    <dgm:cxn modelId="{216FD442-CC82-4570-AA20-760DB7D08EE2}" type="presParOf" srcId="{0EF4BDD3-AE22-4525-A425-3571B27905BD}" destId="{CCE7026E-F07E-4948-B811-C52A9A940CBF}" srcOrd="0" destOrd="0" presId="urn:microsoft.com/office/officeart/2008/layout/VerticalAccentList"/>
    <dgm:cxn modelId="{1E23C1AB-AFDB-4389-8072-08A6E9B47C4D}" type="presParOf" srcId="{0EF4BDD3-AE22-4525-A425-3571B27905BD}" destId="{22902571-2205-4752-98A1-03D5B13B030E}" srcOrd="1" destOrd="0" presId="urn:microsoft.com/office/officeart/2008/layout/VerticalAccentList"/>
    <dgm:cxn modelId="{FF5B4CE0-2DEB-4A20-B9F9-2ABB896F94C2}" type="presParOf" srcId="{0EF4BDD3-AE22-4525-A425-3571B27905BD}" destId="{643812ED-3E05-45B1-BDE5-7E5BDD8379A4}" srcOrd="2" destOrd="0" presId="urn:microsoft.com/office/officeart/2008/layout/VerticalAccentList"/>
    <dgm:cxn modelId="{74346ED5-CB12-4891-A79F-3A68124BDBDD}" type="presParOf" srcId="{0EF4BDD3-AE22-4525-A425-3571B27905BD}" destId="{F78D0BEF-34E1-4848-86FC-BE46FC84F466}" srcOrd="3" destOrd="0" presId="urn:microsoft.com/office/officeart/2008/layout/VerticalAccentList"/>
    <dgm:cxn modelId="{5E9A06DA-F471-42C7-912B-FDCDEA6213BC}" type="presParOf" srcId="{0EF4BDD3-AE22-4525-A425-3571B27905BD}" destId="{E058F3E4-3B48-4D6D-BA9A-FF7AB866CC54}" srcOrd="4" destOrd="0" presId="urn:microsoft.com/office/officeart/2008/layout/VerticalAccentList"/>
    <dgm:cxn modelId="{66C4B9EC-3553-49C2-B5AF-3F5244D96A75}" type="presParOf" srcId="{0EF4BDD3-AE22-4525-A425-3571B27905BD}" destId="{EEC64C7C-98A6-4853-8DDB-D9CC981A08FE}" srcOrd="5" destOrd="0" presId="urn:microsoft.com/office/officeart/2008/layout/VerticalAccentList"/>
    <dgm:cxn modelId="{5A0AA7FE-5BC2-4207-B98A-12CA484714AB}" type="presParOf" srcId="{0EF4BDD3-AE22-4525-A425-3571B27905BD}" destId="{D3A2EBF1-BC0B-4355-9294-87EFFBE9853C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5C307-F39D-4024-8CE7-2BC741D34B6E}">
      <dsp:nvSpPr>
        <dsp:cNvPr id="0" name=""/>
        <dsp:cNvSpPr/>
      </dsp:nvSpPr>
      <dsp:spPr>
        <a:xfrm>
          <a:off x="993159" y="91557"/>
          <a:ext cx="719997" cy="216001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2022 год</a:t>
          </a:r>
          <a:endParaRPr lang="ru-RU" sz="900" kern="1200" dirty="0"/>
        </a:p>
      </dsp:txBody>
      <dsp:txXfrm>
        <a:off x="999485" y="97883"/>
        <a:ext cx="707345" cy="203349"/>
      </dsp:txXfrm>
    </dsp:sp>
    <dsp:sp modelId="{99B0A30F-C72B-4468-B710-3DD85FBE33E2}">
      <dsp:nvSpPr>
        <dsp:cNvPr id="0" name=""/>
        <dsp:cNvSpPr/>
      </dsp:nvSpPr>
      <dsp:spPr>
        <a:xfrm>
          <a:off x="2030862" y="91557"/>
          <a:ext cx="719997" cy="216001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2023</a:t>
          </a:r>
          <a:r>
            <a:rPr lang="ru-RU" sz="1000" kern="1200" dirty="0" smtClean="0"/>
            <a:t> год</a:t>
          </a:r>
          <a:endParaRPr lang="ru-RU" sz="1000" kern="1200" dirty="0"/>
        </a:p>
      </dsp:txBody>
      <dsp:txXfrm>
        <a:off x="2037188" y="97883"/>
        <a:ext cx="707345" cy="203349"/>
      </dsp:txXfrm>
    </dsp:sp>
    <dsp:sp modelId="{76F7CB32-66B9-49B4-98E6-60275F1F216C}">
      <dsp:nvSpPr>
        <dsp:cNvPr id="0" name=""/>
        <dsp:cNvSpPr/>
      </dsp:nvSpPr>
      <dsp:spPr>
        <a:xfrm>
          <a:off x="1722340" y="1696245"/>
          <a:ext cx="299337" cy="299337"/>
        </a:xfrm>
        <a:prstGeom prst="triangle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lumMod val="50000"/>
              <a:lumOff val="50000"/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7AFBE-7399-49A7-A085-657C9CE84240}">
      <dsp:nvSpPr>
        <dsp:cNvPr id="0" name=""/>
        <dsp:cNvSpPr/>
      </dsp:nvSpPr>
      <dsp:spPr>
        <a:xfrm rot="240000">
          <a:off x="973722" y="1567976"/>
          <a:ext cx="1796573" cy="125628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lumMod val="50000"/>
              <a:lumOff val="50000"/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C47C1-6304-4F40-9E29-CFD568EB4533}">
      <dsp:nvSpPr>
        <dsp:cNvPr id="0" name=""/>
        <dsp:cNvSpPr/>
      </dsp:nvSpPr>
      <dsp:spPr>
        <a:xfrm rot="240000">
          <a:off x="2012758" y="1125671"/>
          <a:ext cx="796117" cy="52046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57000"/>
                <a:satMod val="101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37000"/>
                <a:satMod val="10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15000"/>
                <a:satMod val="109000"/>
              </a:schemeClr>
            </a:gs>
          </a:gsLst>
          <a:lin ang="5400000" scaled="0"/>
        </a:gradFill>
        <a:ln>
          <a:solidFill>
            <a:schemeClr val="tx2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173,0 </a:t>
          </a:r>
          <a:r>
            <a:rPr lang="ru-RU" sz="1000" kern="1200" dirty="0" err="1" smtClean="0"/>
            <a:t>млн.руб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2038165" y="1151078"/>
        <a:ext cx="745303" cy="469647"/>
      </dsp:txXfrm>
    </dsp:sp>
    <dsp:sp modelId="{51FD0392-F159-4CA4-A9FF-E0D82535EFB3}">
      <dsp:nvSpPr>
        <dsp:cNvPr id="0" name=""/>
        <dsp:cNvSpPr/>
      </dsp:nvSpPr>
      <dsp:spPr>
        <a:xfrm rot="240000">
          <a:off x="2053055" y="368983"/>
          <a:ext cx="770629" cy="68104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57000"/>
                <a:satMod val="101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37000"/>
                <a:satMod val="10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15000"/>
                <a:satMod val="109000"/>
              </a:schemeClr>
            </a:gs>
          </a:gsLst>
          <a:lin ang="5400000" scaled="0"/>
        </a:gradFill>
        <a:ln>
          <a:solidFill>
            <a:schemeClr val="tx2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20,4 </a:t>
          </a:r>
          <a:r>
            <a:rPr lang="ru-RU" sz="1000" b="1" kern="1200" dirty="0" err="1" smtClean="0"/>
            <a:t>млн.руб</a:t>
          </a:r>
          <a:r>
            <a:rPr lang="ru-RU" sz="1000" b="1" kern="1200" dirty="0" smtClean="0"/>
            <a:t>.</a:t>
          </a:r>
          <a:endParaRPr lang="ru-RU" sz="1000" b="1" kern="1200" dirty="0"/>
        </a:p>
      </dsp:txBody>
      <dsp:txXfrm>
        <a:off x="2086301" y="402229"/>
        <a:ext cx="704137" cy="614556"/>
      </dsp:txXfrm>
    </dsp:sp>
    <dsp:sp modelId="{31DD2160-16C7-4A52-B43F-80A7DE7B14BA}">
      <dsp:nvSpPr>
        <dsp:cNvPr id="0" name=""/>
        <dsp:cNvSpPr/>
      </dsp:nvSpPr>
      <dsp:spPr>
        <a:xfrm rot="240000">
          <a:off x="1001928" y="1033829"/>
          <a:ext cx="793808" cy="5206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57000"/>
                <a:satMod val="101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37000"/>
                <a:satMod val="10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15000"/>
                <a:satMod val="109000"/>
              </a:schemeClr>
            </a:gs>
          </a:gsLst>
          <a:lin ang="5400000" scaled="0"/>
        </a:gradFill>
        <a:ln>
          <a:solidFill>
            <a:schemeClr val="tx2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152,6 </a:t>
          </a:r>
          <a:r>
            <a:rPr lang="ru-RU" sz="1000" kern="1200" dirty="0" err="1" smtClean="0"/>
            <a:t>млн.руб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1027343" y="1059244"/>
        <a:ext cx="742978" cy="469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5C307-F39D-4024-8CE7-2BC741D34B6E}">
      <dsp:nvSpPr>
        <dsp:cNvPr id="0" name=""/>
        <dsp:cNvSpPr/>
      </dsp:nvSpPr>
      <dsp:spPr>
        <a:xfrm>
          <a:off x="1015025" y="95992"/>
          <a:ext cx="682475" cy="20474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2022 год</a:t>
          </a:r>
          <a:endParaRPr lang="ru-RU" sz="900" kern="1200" dirty="0"/>
        </a:p>
      </dsp:txBody>
      <dsp:txXfrm>
        <a:off x="1021022" y="101989"/>
        <a:ext cx="670481" cy="192749"/>
      </dsp:txXfrm>
    </dsp:sp>
    <dsp:sp modelId="{99B0A30F-C72B-4468-B710-3DD85FBE33E2}">
      <dsp:nvSpPr>
        <dsp:cNvPr id="0" name=""/>
        <dsp:cNvSpPr/>
      </dsp:nvSpPr>
      <dsp:spPr>
        <a:xfrm>
          <a:off x="2046518" y="95992"/>
          <a:ext cx="682475" cy="20474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2023</a:t>
          </a:r>
          <a:r>
            <a:rPr lang="ru-RU" sz="900" b="1" kern="1200" dirty="0" smtClean="0"/>
            <a:t> год</a:t>
          </a:r>
          <a:endParaRPr lang="ru-RU" sz="900" b="1" kern="1200" dirty="0"/>
        </a:p>
      </dsp:txBody>
      <dsp:txXfrm>
        <a:off x="2052515" y="101989"/>
        <a:ext cx="670481" cy="192749"/>
      </dsp:txXfrm>
    </dsp:sp>
    <dsp:sp modelId="{76F7CB32-66B9-49B4-98E6-60275F1F216C}">
      <dsp:nvSpPr>
        <dsp:cNvPr id="0" name=""/>
        <dsp:cNvSpPr/>
      </dsp:nvSpPr>
      <dsp:spPr>
        <a:xfrm>
          <a:off x="1723236" y="1686094"/>
          <a:ext cx="297546" cy="297546"/>
        </a:xfrm>
        <a:prstGeom prst="triangle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lumMod val="60000"/>
              <a:lumOff val="40000"/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87B199-9189-49AB-B06A-CE3A2B48CEB5}">
      <dsp:nvSpPr>
        <dsp:cNvPr id="0" name=""/>
        <dsp:cNvSpPr/>
      </dsp:nvSpPr>
      <dsp:spPr>
        <a:xfrm rot="240000">
          <a:off x="979098" y="1558592"/>
          <a:ext cx="1785821" cy="124876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D9725-4AAB-4AE6-9A4B-7B123229387E}">
      <dsp:nvSpPr>
        <dsp:cNvPr id="0" name=""/>
        <dsp:cNvSpPr/>
      </dsp:nvSpPr>
      <dsp:spPr>
        <a:xfrm rot="240000">
          <a:off x="2040052" y="1056496"/>
          <a:ext cx="735080" cy="521281"/>
        </a:xfrm>
        <a:prstGeom prst="roundRect">
          <a:avLst/>
        </a:prstGeom>
        <a:solidFill>
          <a:srgbClr val="92D050"/>
        </a:solidFill>
        <a:ln>
          <a:solidFill>
            <a:schemeClr val="tx2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85,3 </a:t>
          </a:r>
          <a:r>
            <a:rPr lang="ru-RU" sz="1200" kern="1200" dirty="0" err="1" smtClean="0"/>
            <a:t>млн.руб</a:t>
          </a:r>
          <a:r>
            <a:rPr lang="ru-RU" sz="1200" kern="1200" dirty="0" smtClean="0"/>
            <a:t>.</a:t>
          </a:r>
          <a:endParaRPr lang="ru-RU" sz="1200" kern="1200" dirty="0"/>
        </a:p>
      </dsp:txBody>
      <dsp:txXfrm>
        <a:off x="2065499" y="1081943"/>
        <a:ext cx="684186" cy="470387"/>
      </dsp:txXfrm>
    </dsp:sp>
    <dsp:sp modelId="{A2AFD1AD-A022-4FAA-A413-2960F5847F82}">
      <dsp:nvSpPr>
        <dsp:cNvPr id="0" name=""/>
        <dsp:cNvSpPr/>
      </dsp:nvSpPr>
      <dsp:spPr>
        <a:xfrm rot="240000">
          <a:off x="2079725" y="516946"/>
          <a:ext cx="735080" cy="521281"/>
        </a:xfrm>
        <a:prstGeom prst="roundRect">
          <a:avLst/>
        </a:prstGeom>
        <a:solidFill>
          <a:srgbClr val="92D050"/>
        </a:solidFill>
        <a:ln>
          <a:solidFill>
            <a:schemeClr val="tx2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9,5 </a:t>
          </a:r>
          <a:r>
            <a:rPr lang="ru-RU" sz="1200" kern="1200" dirty="0" err="1" smtClean="0"/>
            <a:t>млн.руб</a:t>
          </a:r>
          <a:endParaRPr lang="ru-RU" sz="1200" kern="1200" dirty="0"/>
        </a:p>
      </dsp:txBody>
      <dsp:txXfrm>
        <a:off x="2105172" y="542393"/>
        <a:ext cx="684186" cy="470387"/>
      </dsp:txXfrm>
    </dsp:sp>
    <dsp:sp modelId="{1E93231F-DBA6-4EB7-829C-2C9BA79AD00C}">
      <dsp:nvSpPr>
        <dsp:cNvPr id="0" name=""/>
        <dsp:cNvSpPr/>
      </dsp:nvSpPr>
      <dsp:spPr>
        <a:xfrm rot="240000">
          <a:off x="1018477" y="985085"/>
          <a:ext cx="735080" cy="521281"/>
        </a:xfrm>
        <a:prstGeom prst="roundRect">
          <a:avLst/>
        </a:prstGeom>
        <a:solidFill>
          <a:srgbClr val="92D050"/>
        </a:solidFill>
        <a:ln>
          <a:solidFill>
            <a:schemeClr val="tx2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75,8 </a:t>
          </a:r>
          <a:r>
            <a:rPr lang="ru-RU" sz="1200" kern="1200" dirty="0" err="1" smtClean="0"/>
            <a:t>млн.руб</a:t>
          </a:r>
          <a:r>
            <a:rPr lang="ru-RU" sz="1200" kern="1200" dirty="0" smtClean="0"/>
            <a:t>.</a:t>
          </a:r>
          <a:endParaRPr lang="ru-RU" sz="1200" kern="1200" dirty="0"/>
        </a:p>
      </dsp:txBody>
      <dsp:txXfrm>
        <a:off x="1043924" y="1010532"/>
        <a:ext cx="684186" cy="470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5C307-F39D-4024-8CE7-2BC741D34B6E}">
      <dsp:nvSpPr>
        <dsp:cNvPr id="0" name=""/>
        <dsp:cNvSpPr/>
      </dsp:nvSpPr>
      <dsp:spPr>
        <a:xfrm>
          <a:off x="949565" y="218733"/>
          <a:ext cx="719997" cy="2160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2022 год</a:t>
          </a:r>
          <a:endParaRPr lang="ru-RU" sz="900" kern="1200" dirty="0"/>
        </a:p>
      </dsp:txBody>
      <dsp:txXfrm>
        <a:off x="955891" y="225059"/>
        <a:ext cx="707345" cy="203348"/>
      </dsp:txXfrm>
    </dsp:sp>
    <dsp:sp modelId="{99B0A30F-C72B-4468-B710-3DD85FBE33E2}">
      <dsp:nvSpPr>
        <dsp:cNvPr id="0" name=""/>
        <dsp:cNvSpPr/>
      </dsp:nvSpPr>
      <dsp:spPr>
        <a:xfrm>
          <a:off x="1951801" y="230806"/>
          <a:ext cx="719997" cy="216000"/>
        </a:xfrm>
        <a:prstGeom prst="roundRect">
          <a:avLst>
            <a:gd name="adj" fmla="val 1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/>
            <a:t>2023 </a:t>
          </a:r>
          <a:r>
            <a:rPr lang="ru-RU" sz="1000" b="1" kern="1200" dirty="0" smtClean="0"/>
            <a:t>год</a:t>
          </a:r>
          <a:endParaRPr lang="ru-RU" sz="1000" b="1" kern="1200" dirty="0"/>
        </a:p>
      </dsp:txBody>
      <dsp:txXfrm>
        <a:off x="1958127" y="237132"/>
        <a:ext cx="707345" cy="203348"/>
      </dsp:txXfrm>
    </dsp:sp>
    <dsp:sp modelId="{76F7CB32-66B9-49B4-98E6-60275F1F216C}">
      <dsp:nvSpPr>
        <dsp:cNvPr id="0" name=""/>
        <dsp:cNvSpPr/>
      </dsp:nvSpPr>
      <dsp:spPr>
        <a:xfrm>
          <a:off x="1670284" y="1616625"/>
          <a:ext cx="285286" cy="285286"/>
        </a:xfrm>
        <a:prstGeom prst="triangle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D2DAB8-356D-4E29-99C9-183F4D1E9CEC}">
      <dsp:nvSpPr>
        <dsp:cNvPr id="0" name=""/>
        <dsp:cNvSpPr/>
      </dsp:nvSpPr>
      <dsp:spPr>
        <a:xfrm rot="240000">
          <a:off x="956806" y="1494376"/>
          <a:ext cx="1712243" cy="119731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72E638-DAE3-4414-B5B5-7E4B9F29ADB2}">
      <dsp:nvSpPr>
        <dsp:cNvPr id="0" name=""/>
        <dsp:cNvSpPr/>
      </dsp:nvSpPr>
      <dsp:spPr>
        <a:xfrm rot="240000">
          <a:off x="1974047" y="1012967"/>
          <a:ext cx="704794" cy="4998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solidFill>
            <a:schemeClr val="tx2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2,74 </a:t>
          </a:r>
          <a:r>
            <a:rPr lang="ru-RU" sz="1100" kern="1200" dirty="0" err="1" smtClean="0">
              <a:solidFill>
                <a:schemeClr val="tx1"/>
              </a:solidFill>
            </a:rPr>
            <a:t>млн.руб</a:t>
          </a:r>
          <a:r>
            <a:rPr lang="ru-RU" sz="1100" kern="1200" dirty="0" smtClean="0">
              <a:solidFill>
                <a:schemeClr val="tx1"/>
              </a:solidFill>
            </a:rPr>
            <a:t>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1998445" y="1037365"/>
        <a:ext cx="655998" cy="451008"/>
      </dsp:txXfrm>
    </dsp:sp>
    <dsp:sp modelId="{B1F388ED-61E4-44D5-A979-E954F0FC29EF}">
      <dsp:nvSpPr>
        <dsp:cNvPr id="0" name=""/>
        <dsp:cNvSpPr/>
      </dsp:nvSpPr>
      <dsp:spPr>
        <a:xfrm rot="240000">
          <a:off x="2012085" y="495647"/>
          <a:ext cx="704794" cy="4998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20000"/>
                <a:satMod val="103000"/>
                <a:lumMod val="118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20000"/>
                <a:satMod val="89000"/>
                <a:lumMod val="91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20000"/>
                <a:lumMod val="69000"/>
              </a:schemeClr>
            </a:gs>
          </a:gsLst>
          <a:lin ang="5400000" scaled="0"/>
        </a:gradFill>
        <a:ln>
          <a:solidFill>
            <a:schemeClr val="tx2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0,76 </a:t>
          </a:r>
          <a:r>
            <a:rPr lang="ru-RU" sz="1100" kern="1200" dirty="0" err="1" smtClean="0">
              <a:solidFill>
                <a:schemeClr val="tx1"/>
              </a:solidFill>
            </a:rPr>
            <a:t>млн.руб</a:t>
          </a:r>
          <a:r>
            <a:rPr lang="ru-RU" sz="1100" kern="1200" dirty="0" smtClean="0">
              <a:solidFill>
                <a:schemeClr val="tx1"/>
              </a:solidFill>
            </a:rPr>
            <a:t>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2036483" y="520045"/>
        <a:ext cx="655998" cy="451008"/>
      </dsp:txXfrm>
    </dsp:sp>
    <dsp:sp modelId="{ED5B4876-5A68-4F20-B1F0-F32823586540}">
      <dsp:nvSpPr>
        <dsp:cNvPr id="0" name=""/>
        <dsp:cNvSpPr/>
      </dsp:nvSpPr>
      <dsp:spPr>
        <a:xfrm rot="240000">
          <a:off x="994562" y="944498"/>
          <a:ext cx="704794" cy="499804"/>
        </a:xfrm>
        <a:prstGeom prst="roundRect">
          <a:avLst/>
        </a:prstGeom>
        <a:gradFill rotWithShape="0">
          <a:gsLst>
            <a:gs pos="0">
              <a:schemeClr val="accent4">
                <a:alpha val="90000"/>
                <a:hueOff val="0"/>
                <a:satOff val="0"/>
                <a:lumOff val="0"/>
                <a:alphaOff val="-40000"/>
                <a:satMod val="103000"/>
                <a:lumMod val="118000"/>
              </a:schemeClr>
            </a:gs>
            <a:gs pos="50000">
              <a:schemeClr val="accent4">
                <a:alpha val="90000"/>
                <a:hueOff val="0"/>
                <a:satOff val="0"/>
                <a:lumOff val="0"/>
                <a:alphaOff val="-40000"/>
                <a:satMod val="89000"/>
                <a:lumMod val="91000"/>
              </a:schemeClr>
            </a:gs>
            <a:gs pos="100000">
              <a:schemeClr val="accent4">
                <a:alpha val="90000"/>
                <a:hueOff val="0"/>
                <a:satOff val="0"/>
                <a:lumOff val="0"/>
                <a:alphaOff val="-40000"/>
                <a:lumMod val="69000"/>
              </a:schemeClr>
            </a:gs>
          </a:gsLst>
          <a:lin ang="5400000" scaled="0"/>
        </a:gradFill>
        <a:ln>
          <a:solidFill>
            <a:schemeClr val="tx2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</a:rPr>
            <a:t>1,98  </a:t>
          </a:r>
          <a:r>
            <a:rPr lang="ru-RU" sz="1100" kern="1200" dirty="0" err="1" smtClean="0">
              <a:solidFill>
                <a:schemeClr val="tx1"/>
              </a:solidFill>
            </a:rPr>
            <a:t>млн.руб</a:t>
          </a:r>
          <a:r>
            <a:rPr lang="ru-RU" sz="1100" kern="1200" dirty="0" smtClean="0">
              <a:solidFill>
                <a:schemeClr val="tx1"/>
              </a:solidFill>
            </a:rPr>
            <a:t>.</a:t>
          </a:r>
          <a:endParaRPr lang="ru-RU" sz="1100" kern="1200" dirty="0">
            <a:solidFill>
              <a:schemeClr val="tx1"/>
            </a:solidFill>
          </a:endParaRPr>
        </a:p>
      </dsp:txBody>
      <dsp:txXfrm>
        <a:off x="1018960" y="968896"/>
        <a:ext cx="655998" cy="4510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C4854-B16E-431D-89E7-633896C504F3}">
      <dsp:nvSpPr>
        <dsp:cNvPr id="0" name=""/>
        <dsp:cNvSpPr/>
      </dsp:nvSpPr>
      <dsp:spPr>
        <a:xfrm>
          <a:off x="986042" y="994"/>
          <a:ext cx="2229997" cy="1783998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8C67C-BE6F-4A36-B263-082A31E86147}">
      <dsp:nvSpPr>
        <dsp:cNvPr id="0" name=""/>
        <dsp:cNvSpPr/>
      </dsp:nvSpPr>
      <dsp:spPr>
        <a:xfrm>
          <a:off x="1186742" y="1606593"/>
          <a:ext cx="1984697" cy="62439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«Развитие системы обращения с отходами»</a:t>
          </a:r>
          <a:endParaRPr lang="ru-RU" sz="1100" kern="1200" dirty="0"/>
        </a:p>
      </dsp:txBody>
      <dsp:txXfrm>
        <a:off x="1186742" y="1606593"/>
        <a:ext cx="1984697" cy="624399"/>
      </dsp:txXfrm>
    </dsp:sp>
    <dsp:sp modelId="{7DFD1CEA-4563-470A-99D4-31A64A55B6E9}">
      <dsp:nvSpPr>
        <dsp:cNvPr id="0" name=""/>
        <dsp:cNvSpPr/>
      </dsp:nvSpPr>
      <dsp:spPr>
        <a:xfrm>
          <a:off x="3401910" y="0"/>
          <a:ext cx="2229997" cy="1783998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EC585-C7C8-44D7-A948-F3BD8EC93B2D}">
      <dsp:nvSpPr>
        <dsp:cNvPr id="0" name=""/>
        <dsp:cNvSpPr/>
      </dsp:nvSpPr>
      <dsp:spPr>
        <a:xfrm>
          <a:off x="3459916" y="1872206"/>
          <a:ext cx="2291790" cy="62439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«Разработка градостроительной документации»</a:t>
          </a:r>
          <a:endParaRPr lang="ru-RU" sz="1100" kern="1200" dirty="0"/>
        </a:p>
      </dsp:txBody>
      <dsp:txXfrm>
        <a:off x="3459916" y="1872206"/>
        <a:ext cx="2291790" cy="624399"/>
      </dsp:txXfrm>
    </dsp:sp>
    <dsp:sp modelId="{C9C19919-57E3-4782-A788-E3BE37DA667E}">
      <dsp:nvSpPr>
        <dsp:cNvPr id="0" name=""/>
        <dsp:cNvSpPr/>
      </dsp:nvSpPr>
      <dsp:spPr>
        <a:xfrm>
          <a:off x="6000983" y="994"/>
          <a:ext cx="2229997" cy="1783998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16402F-04B9-4D5D-A54D-45778737E788}">
      <dsp:nvSpPr>
        <dsp:cNvPr id="0" name=""/>
        <dsp:cNvSpPr/>
      </dsp:nvSpPr>
      <dsp:spPr>
        <a:xfrm>
          <a:off x="6270076" y="1647535"/>
          <a:ext cx="1984697" cy="62439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«Развитие и модернизация системы коммунальной инфраструктуры»</a:t>
          </a:r>
          <a:endParaRPr lang="ru-RU" sz="1100" kern="1200" dirty="0"/>
        </a:p>
      </dsp:txBody>
      <dsp:txXfrm>
        <a:off x="6270076" y="1647535"/>
        <a:ext cx="1984697" cy="624399"/>
      </dsp:txXfrm>
    </dsp:sp>
    <dsp:sp modelId="{BA5FD457-0E62-4268-A91F-8BBCF9BAA2BA}">
      <dsp:nvSpPr>
        <dsp:cNvPr id="0" name=""/>
        <dsp:cNvSpPr/>
      </dsp:nvSpPr>
      <dsp:spPr>
        <a:xfrm>
          <a:off x="632063" y="2494132"/>
          <a:ext cx="2120794" cy="1783998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E0623-C0A6-4E0B-93DC-DDB5AC0C37AB}">
      <dsp:nvSpPr>
        <dsp:cNvPr id="0" name=""/>
        <dsp:cNvSpPr/>
      </dsp:nvSpPr>
      <dsp:spPr>
        <a:xfrm>
          <a:off x="957981" y="4040702"/>
          <a:ext cx="1984697" cy="62439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«Развитие дорожной сети и безопасности дорожного движения»</a:t>
          </a:r>
          <a:endParaRPr lang="ru-RU" sz="1100" kern="1200" dirty="0"/>
        </a:p>
      </dsp:txBody>
      <dsp:txXfrm>
        <a:off x="957981" y="4040702"/>
        <a:ext cx="1984697" cy="624399"/>
      </dsp:txXfrm>
    </dsp:sp>
    <dsp:sp modelId="{EA9A9979-943C-430F-8B83-F3325DE679AE}">
      <dsp:nvSpPr>
        <dsp:cNvPr id="0" name=""/>
        <dsp:cNvSpPr/>
      </dsp:nvSpPr>
      <dsp:spPr>
        <a:xfrm>
          <a:off x="4602095" y="2522538"/>
          <a:ext cx="2413013" cy="1415263"/>
        </a:xfrm>
        <a:prstGeom prst="roundRect">
          <a:avLst/>
        </a:prstGeom>
        <a:solidFill>
          <a:schemeClr val="accent6">
            <a:tint val="40000"/>
            <a:hueOff val="0"/>
            <a:satOff val="0"/>
            <a:lum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6F8789-0D17-42F7-A469-F60E90AB6798}">
      <dsp:nvSpPr>
        <dsp:cNvPr id="0" name=""/>
        <dsp:cNvSpPr/>
      </dsp:nvSpPr>
      <dsp:spPr>
        <a:xfrm>
          <a:off x="4871110" y="3967407"/>
          <a:ext cx="1984697" cy="62439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«Чистая вода»</a:t>
          </a:r>
          <a:endParaRPr lang="ru-RU" sz="1100" kern="1200" dirty="0"/>
        </a:p>
      </dsp:txBody>
      <dsp:txXfrm>
        <a:off x="4871110" y="3967407"/>
        <a:ext cx="1984697" cy="6243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D108A-3E78-4C47-8D67-2A83654DEC91}">
      <dsp:nvSpPr>
        <dsp:cNvPr id="0" name=""/>
        <dsp:cNvSpPr/>
      </dsp:nvSpPr>
      <dsp:spPr>
        <a:xfrm>
          <a:off x="4261822" y="5590250"/>
          <a:ext cx="5521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2189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4524113" y="5622165"/>
        <a:ext cx="27609" cy="27609"/>
      </dsp:txXfrm>
    </dsp:sp>
    <dsp:sp modelId="{AC0E4EC3-D536-410A-9B16-82FB6D64A8CD}">
      <dsp:nvSpPr>
        <dsp:cNvPr id="0" name=""/>
        <dsp:cNvSpPr/>
      </dsp:nvSpPr>
      <dsp:spPr>
        <a:xfrm>
          <a:off x="847466" y="3276364"/>
          <a:ext cx="552189" cy="2359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6094" y="0"/>
              </a:lnTo>
              <a:lnTo>
                <a:pt x="276094" y="2359606"/>
              </a:lnTo>
              <a:lnTo>
                <a:pt x="552189" y="235960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>
            <a:solidFill>
              <a:schemeClr val="bg1"/>
            </a:solidFill>
          </a:endParaRPr>
        </a:p>
      </dsp:txBody>
      <dsp:txXfrm>
        <a:off x="1062977" y="4395583"/>
        <a:ext cx="121167" cy="121167"/>
      </dsp:txXfrm>
    </dsp:sp>
    <dsp:sp modelId="{2251B3E5-F0A6-4512-8DD0-C8678CC816B9}">
      <dsp:nvSpPr>
        <dsp:cNvPr id="0" name=""/>
        <dsp:cNvSpPr/>
      </dsp:nvSpPr>
      <dsp:spPr>
        <a:xfrm>
          <a:off x="4261822" y="4776342"/>
          <a:ext cx="5521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2189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4524113" y="4808257"/>
        <a:ext cx="27609" cy="27609"/>
      </dsp:txXfrm>
    </dsp:sp>
    <dsp:sp modelId="{1E3E44C9-8926-48E1-A19E-9E35C836BBA9}">
      <dsp:nvSpPr>
        <dsp:cNvPr id="0" name=""/>
        <dsp:cNvSpPr/>
      </dsp:nvSpPr>
      <dsp:spPr>
        <a:xfrm>
          <a:off x="847466" y="3276364"/>
          <a:ext cx="552189" cy="1545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6094" y="0"/>
              </a:lnTo>
              <a:lnTo>
                <a:pt x="276094" y="1545698"/>
              </a:lnTo>
              <a:lnTo>
                <a:pt x="552189" y="154569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chemeClr val="bg1"/>
            </a:solidFill>
          </a:endParaRPr>
        </a:p>
      </dsp:txBody>
      <dsp:txXfrm>
        <a:off x="1082527" y="4008178"/>
        <a:ext cx="82068" cy="82068"/>
      </dsp:txXfrm>
    </dsp:sp>
    <dsp:sp modelId="{705972BF-80A9-4EC6-A944-E34E163C2543}">
      <dsp:nvSpPr>
        <dsp:cNvPr id="0" name=""/>
        <dsp:cNvSpPr/>
      </dsp:nvSpPr>
      <dsp:spPr>
        <a:xfrm>
          <a:off x="4160606" y="3987952"/>
          <a:ext cx="5521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2189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4422896" y="4019867"/>
        <a:ext cx="27609" cy="27609"/>
      </dsp:txXfrm>
    </dsp:sp>
    <dsp:sp modelId="{AB13A4F0-2884-4FA1-910B-42248B878A1A}">
      <dsp:nvSpPr>
        <dsp:cNvPr id="0" name=""/>
        <dsp:cNvSpPr/>
      </dsp:nvSpPr>
      <dsp:spPr>
        <a:xfrm>
          <a:off x="847466" y="3276364"/>
          <a:ext cx="552189" cy="757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6094" y="0"/>
              </a:lnTo>
              <a:lnTo>
                <a:pt x="276094" y="757308"/>
              </a:lnTo>
              <a:lnTo>
                <a:pt x="552189" y="75730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100130" y="3631587"/>
        <a:ext cx="46862" cy="46862"/>
      </dsp:txXfrm>
    </dsp:sp>
    <dsp:sp modelId="{1A70943E-261C-4E4B-BD23-41D2360ECBDC}">
      <dsp:nvSpPr>
        <dsp:cNvPr id="0" name=""/>
        <dsp:cNvSpPr/>
      </dsp:nvSpPr>
      <dsp:spPr>
        <a:xfrm>
          <a:off x="847466" y="3199562"/>
          <a:ext cx="5521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76801"/>
              </a:moveTo>
              <a:lnTo>
                <a:pt x="276094" y="76801"/>
              </a:lnTo>
              <a:lnTo>
                <a:pt x="276094" y="45720"/>
              </a:lnTo>
              <a:lnTo>
                <a:pt x="55218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1109734" y="3231455"/>
        <a:ext cx="27653" cy="27653"/>
      </dsp:txXfrm>
    </dsp:sp>
    <dsp:sp modelId="{533F56D8-0D0B-4F72-AF87-665FDFF19FE1}">
      <dsp:nvSpPr>
        <dsp:cNvPr id="0" name=""/>
        <dsp:cNvSpPr/>
      </dsp:nvSpPr>
      <dsp:spPr>
        <a:xfrm>
          <a:off x="4289377" y="2121832"/>
          <a:ext cx="5365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253" y="45720"/>
              </a:lnTo>
              <a:lnTo>
                <a:pt x="268253" y="120332"/>
              </a:lnTo>
              <a:lnTo>
                <a:pt x="536507" y="12033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4544089" y="2154010"/>
        <a:ext cx="27083" cy="27083"/>
      </dsp:txXfrm>
    </dsp:sp>
    <dsp:sp modelId="{20BC76C4-24EA-4467-A832-91A2306B049A}">
      <dsp:nvSpPr>
        <dsp:cNvPr id="0" name=""/>
        <dsp:cNvSpPr/>
      </dsp:nvSpPr>
      <dsp:spPr>
        <a:xfrm>
          <a:off x="2843909" y="1674066"/>
          <a:ext cx="552189" cy="493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6094" y="0"/>
              </a:lnTo>
              <a:lnTo>
                <a:pt x="276094" y="493486"/>
              </a:lnTo>
              <a:lnTo>
                <a:pt x="552189" y="49348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3101490" y="1902294"/>
        <a:ext cx="37028" cy="37028"/>
      </dsp:txXfrm>
    </dsp:sp>
    <dsp:sp modelId="{F8B807F3-5123-4677-9974-0F21BCE69377}">
      <dsp:nvSpPr>
        <dsp:cNvPr id="0" name=""/>
        <dsp:cNvSpPr/>
      </dsp:nvSpPr>
      <dsp:spPr>
        <a:xfrm>
          <a:off x="4290398" y="973180"/>
          <a:ext cx="5521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2189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4552688" y="1005095"/>
        <a:ext cx="27609" cy="27609"/>
      </dsp:txXfrm>
    </dsp:sp>
    <dsp:sp modelId="{6A0ED4D9-9ED6-4F62-860F-270C4B594E4E}">
      <dsp:nvSpPr>
        <dsp:cNvPr id="0" name=""/>
        <dsp:cNvSpPr/>
      </dsp:nvSpPr>
      <dsp:spPr>
        <a:xfrm>
          <a:off x="2843909" y="1018900"/>
          <a:ext cx="552189" cy="655165"/>
        </a:xfrm>
        <a:custGeom>
          <a:avLst/>
          <a:gdLst/>
          <a:ahLst/>
          <a:cxnLst/>
          <a:rect l="0" t="0" r="0" b="0"/>
          <a:pathLst>
            <a:path>
              <a:moveTo>
                <a:pt x="0" y="655165"/>
              </a:moveTo>
              <a:lnTo>
                <a:pt x="276094" y="655165"/>
              </a:lnTo>
              <a:lnTo>
                <a:pt x="276094" y="0"/>
              </a:lnTo>
              <a:lnTo>
                <a:pt x="552189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chemeClr val="bg1"/>
            </a:solidFill>
          </a:endParaRPr>
        </a:p>
      </dsp:txBody>
      <dsp:txXfrm>
        <a:off x="3098583" y="1325062"/>
        <a:ext cx="42841" cy="42841"/>
      </dsp:txXfrm>
    </dsp:sp>
    <dsp:sp modelId="{273521D9-2D51-4C70-833A-CEB41890B3A8}">
      <dsp:nvSpPr>
        <dsp:cNvPr id="0" name=""/>
        <dsp:cNvSpPr/>
      </dsp:nvSpPr>
      <dsp:spPr>
        <a:xfrm>
          <a:off x="847466" y="1674066"/>
          <a:ext cx="552189" cy="1602297"/>
        </a:xfrm>
        <a:custGeom>
          <a:avLst/>
          <a:gdLst/>
          <a:ahLst/>
          <a:cxnLst/>
          <a:rect l="0" t="0" r="0" b="0"/>
          <a:pathLst>
            <a:path>
              <a:moveTo>
                <a:pt x="0" y="1602297"/>
              </a:moveTo>
              <a:lnTo>
                <a:pt x="276094" y="1602297"/>
              </a:lnTo>
              <a:lnTo>
                <a:pt x="276094" y="0"/>
              </a:lnTo>
              <a:lnTo>
                <a:pt x="552189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>
            <a:solidFill>
              <a:schemeClr val="bg1"/>
            </a:solidFill>
          </a:endParaRPr>
        </a:p>
      </dsp:txBody>
      <dsp:txXfrm>
        <a:off x="1081192" y="2432845"/>
        <a:ext cx="84738" cy="84738"/>
      </dsp:txXfrm>
    </dsp:sp>
    <dsp:sp modelId="{A26AFB16-2230-465A-9BCA-4ED7DDFDD63B}">
      <dsp:nvSpPr>
        <dsp:cNvPr id="0" name=""/>
        <dsp:cNvSpPr/>
      </dsp:nvSpPr>
      <dsp:spPr>
        <a:xfrm rot="16200000">
          <a:off x="-1788549" y="2855487"/>
          <a:ext cx="4430279" cy="84175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/>
            <a:t>МП «Культура Бейского района»</a:t>
          </a:r>
          <a:endParaRPr lang="ru-RU" sz="2900" b="1" kern="1200" dirty="0"/>
        </a:p>
      </dsp:txBody>
      <dsp:txXfrm>
        <a:off x="-1788549" y="2855487"/>
        <a:ext cx="4430279" cy="841753"/>
      </dsp:txXfrm>
    </dsp:sp>
    <dsp:sp modelId="{60C9CFA1-FF43-461C-8DAB-446273CEE301}">
      <dsp:nvSpPr>
        <dsp:cNvPr id="0" name=""/>
        <dsp:cNvSpPr/>
      </dsp:nvSpPr>
      <dsp:spPr>
        <a:xfrm>
          <a:off x="1399656" y="615022"/>
          <a:ext cx="1444252" cy="211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«Организация культурно-досуговой деятельности и укрепление МТБ»</a:t>
          </a:r>
          <a:endParaRPr lang="ru-RU" sz="1100" kern="1200" dirty="0"/>
        </a:p>
      </dsp:txBody>
      <dsp:txXfrm>
        <a:off x="1399656" y="615022"/>
        <a:ext cx="1444252" cy="2118086"/>
      </dsp:txXfrm>
    </dsp:sp>
    <dsp:sp modelId="{70472CA8-FA93-4A3C-95B0-058C27971F24}">
      <dsp:nvSpPr>
        <dsp:cNvPr id="0" name=""/>
        <dsp:cNvSpPr/>
      </dsp:nvSpPr>
      <dsp:spPr>
        <a:xfrm>
          <a:off x="3396099" y="759703"/>
          <a:ext cx="894299" cy="51839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3778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50" b="0" kern="1200" dirty="0" smtClean="0"/>
            <a:t>за счет федеральных и  республиканских  средств:</a:t>
          </a:r>
          <a:endParaRPr lang="ru-RU" sz="850" b="0" kern="1200" dirty="0"/>
        </a:p>
      </dsp:txBody>
      <dsp:txXfrm>
        <a:off x="3396099" y="759703"/>
        <a:ext cx="894299" cy="518393"/>
      </dsp:txXfrm>
    </dsp:sp>
    <dsp:sp modelId="{41FB5E4A-486A-4CCD-89F0-BC5F73BFFE47}">
      <dsp:nvSpPr>
        <dsp:cNvPr id="0" name=""/>
        <dsp:cNvSpPr/>
      </dsp:nvSpPr>
      <dsp:spPr>
        <a:xfrm>
          <a:off x="4842588" y="844434"/>
          <a:ext cx="4723792" cy="34893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158,9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 – улучшение МТБ центра казачьей культуры; </a:t>
          </a:r>
        </a:p>
      </dsp:txBody>
      <dsp:txXfrm>
        <a:off x="4842588" y="844434"/>
        <a:ext cx="4723792" cy="348931"/>
      </dsp:txXfrm>
    </dsp:sp>
    <dsp:sp modelId="{F17F0750-68F6-43B8-92A2-2C94C89909F2}">
      <dsp:nvSpPr>
        <dsp:cNvPr id="0" name=""/>
        <dsp:cNvSpPr/>
      </dsp:nvSpPr>
      <dsp:spPr>
        <a:xfrm>
          <a:off x="3396099" y="1746675"/>
          <a:ext cx="893277" cy="84175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3778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50" b="0" kern="1200" dirty="0" smtClean="0"/>
            <a:t>за счет средств местного бюджета:</a:t>
          </a:r>
          <a:endParaRPr lang="ru-RU" sz="850" b="0" kern="1200" dirty="0"/>
        </a:p>
      </dsp:txBody>
      <dsp:txXfrm>
        <a:off x="3396099" y="1746675"/>
        <a:ext cx="893277" cy="841753"/>
      </dsp:txXfrm>
    </dsp:sp>
    <dsp:sp modelId="{50A9DA7A-D2EF-4B64-B936-A8F31FF77DB2}">
      <dsp:nvSpPr>
        <dsp:cNvPr id="0" name=""/>
        <dsp:cNvSpPr/>
      </dsp:nvSpPr>
      <dsp:spPr>
        <a:xfrm>
          <a:off x="4825884" y="1478417"/>
          <a:ext cx="4723792" cy="152749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Содержание управления культуры Бейского района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126,0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 – КЗ за текущий ремонт </a:t>
          </a:r>
          <a:r>
            <a:rPr lang="ru-RU" sz="1200" b="1" kern="1200" dirty="0" err="1" smtClean="0"/>
            <a:t>Новокурского</a:t>
          </a:r>
          <a:r>
            <a:rPr lang="ru-RU" sz="1200" b="1" kern="1200" dirty="0" smtClean="0"/>
            <a:t> СДК;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898,2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 – пожарная сигнализация СДК «Нива»;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2 373,8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 – ремонт туалетов, пожарной </a:t>
          </a:r>
          <a:r>
            <a:rPr lang="ru-RU" sz="1200" b="1" kern="1200" dirty="0" err="1" smtClean="0"/>
            <a:t>сигнализ</a:t>
          </a:r>
          <a:r>
            <a:rPr lang="ru-RU" sz="1200" b="1" kern="1200" dirty="0" smtClean="0"/>
            <a:t>., канализации, замена щитового оборудования в здании РДК;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492,5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.– текущие ремонты в зданиях библиотек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350,0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 – ПСД на капитальный ремонт детской библиотеки</a:t>
          </a:r>
          <a:endParaRPr lang="ru-RU" sz="1200" b="1" kern="1200" dirty="0"/>
        </a:p>
      </dsp:txBody>
      <dsp:txXfrm>
        <a:off x="4825884" y="1478417"/>
        <a:ext cx="4723792" cy="1527495"/>
      </dsp:txXfrm>
    </dsp:sp>
    <dsp:sp modelId="{56524742-FE05-4E89-A220-77E9117DC528}">
      <dsp:nvSpPr>
        <dsp:cNvPr id="0" name=""/>
        <dsp:cNvSpPr/>
      </dsp:nvSpPr>
      <dsp:spPr>
        <a:xfrm>
          <a:off x="1399656" y="2943547"/>
          <a:ext cx="2862166" cy="60346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«Развитие туризма в </a:t>
          </a:r>
          <a:r>
            <a:rPr lang="ru-RU" sz="1100" kern="1200" dirty="0" err="1" smtClean="0"/>
            <a:t>Бейском</a:t>
          </a:r>
          <a:r>
            <a:rPr lang="ru-RU" sz="1100" kern="1200" dirty="0" smtClean="0"/>
            <a:t> районе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»</a:t>
          </a:r>
          <a:endParaRPr lang="ru-RU" sz="1100" kern="1200" dirty="0"/>
        </a:p>
      </dsp:txBody>
      <dsp:txXfrm>
        <a:off x="1399656" y="2943547"/>
        <a:ext cx="2862166" cy="603469"/>
      </dsp:txXfrm>
    </dsp:sp>
    <dsp:sp modelId="{5BBFFF4F-735F-4E7E-AB02-01772C01F739}">
      <dsp:nvSpPr>
        <dsp:cNvPr id="0" name=""/>
        <dsp:cNvSpPr/>
      </dsp:nvSpPr>
      <dsp:spPr>
        <a:xfrm>
          <a:off x="1399656" y="3757455"/>
          <a:ext cx="2760949" cy="55243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«Развитие клубного дела, кинематографии, поддержка народного творчества и молодежных инициатив» </a:t>
          </a:r>
          <a:endParaRPr lang="ru-RU" sz="1100" kern="1200" dirty="0"/>
        </a:p>
      </dsp:txBody>
      <dsp:txXfrm>
        <a:off x="1399656" y="3757455"/>
        <a:ext cx="2760949" cy="552434"/>
      </dsp:txXfrm>
    </dsp:sp>
    <dsp:sp modelId="{5AEFD1AF-97CF-4577-978D-65B041ED445C}">
      <dsp:nvSpPr>
        <dsp:cNvPr id="0" name=""/>
        <dsp:cNvSpPr/>
      </dsp:nvSpPr>
      <dsp:spPr>
        <a:xfrm>
          <a:off x="4712796" y="3837392"/>
          <a:ext cx="4757337" cy="39255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Содержание РДК и РДМЦ – 15 553,1т.р.</a:t>
          </a:r>
          <a:endParaRPr lang="ru-RU" sz="1200" b="1" kern="1200" dirty="0"/>
        </a:p>
      </dsp:txBody>
      <dsp:txXfrm>
        <a:off x="4712796" y="3837392"/>
        <a:ext cx="4757337" cy="392559"/>
      </dsp:txXfrm>
    </dsp:sp>
    <dsp:sp modelId="{C0F6264E-C989-4C01-B966-E35B9DEF467B}">
      <dsp:nvSpPr>
        <dsp:cNvPr id="0" name=""/>
        <dsp:cNvSpPr/>
      </dsp:nvSpPr>
      <dsp:spPr>
        <a:xfrm>
          <a:off x="1399656" y="4520327"/>
          <a:ext cx="2862166" cy="60346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«Популяризация культурного наследия и музейного дела»</a:t>
          </a:r>
          <a:endParaRPr lang="ru-RU" sz="1100" kern="1200" dirty="0"/>
        </a:p>
      </dsp:txBody>
      <dsp:txXfrm>
        <a:off x="1399656" y="4520327"/>
        <a:ext cx="2862166" cy="603469"/>
      </dsp:txXfrm>
    </dsp:sp>
    <dsp:sp modelId="{EA105920-47BE-4057-83E9-A66BFC54C7E9}">
      <dsp:nvSpPr>
        <dsp:cNvPr id="0" name=""/>
        <dsp:cNvSpPr/>
      </dsp:nvSpPr>
      <dsp:spPr>
        <a:xfrm>
          <a:off x="4814012" y="4634730"/>
          <a:ext cx="4757337" cy="37466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Содержание МБОУ «Музей </a:t>
          </a:r>
          <a:r>
            <a:rPr lang="ru-RU" sz="1200" b="1" kern="1200" dirty="0" err="1" smtClean="0"/>
            <a:t>Усть-Сос</a:t>
          </a:r>
          <a:r>
            <a:rPr lang="ru-RU" sz="1200" b="1" kern="1200" dirty="0" smtClean="0"/>
            <a:t>» - 1 599,1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</a:t>
          </a:r>
          <a:endParaRPr lang="ru-RU" sz="1200" b="1" kern="1200" dirty="0"/>
        </a:p>
      </dsp:txBody>
      <dsp:txXfrm>
        <a:off x="4814012" y="4634730"/>
        <a:ext cx="4757337" cy="374664"/>
      </dsp:txXfrm>
    </dsp:sp>
    <dsp:sp modelId="{FAB0511B-24BA-45D0-82D9-D6440D8AE34C}">
      <dsp:nvSpPr>
        <dsp:cNvPr id="0" name=""/>
        <dsp:cNvSpPr/>
      </dsp:nvSpPr>
      <dsp:spPr>
        <a:xfrm>
          <a:off x="1399656" y="5334235"/>
          <a:ext cx="2862166" cy="60346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ПП «Развитие и модернизация библиотечного дела»</a:t>
          </a:r>
          <a:endParaRPr lang="ru-RU" sz="1100" kern="1200" dirty="0"/>
        </a:p>
      </dsp:txBody>
      <dsp:txXfrm>
        <a:off x="1399656" y="5334235"/>
        <a:ext cx="2862166" cy="603469"/>
      </dsp:txXfrm>
    </dsp:sp>
    <dsp:sp modelId="{B4C5771F-B981-4BDE-B139-5DC1BBEC1B2D}">
      <dsp:nvSpPr>
        <dsp:cNvPr id="0" name=""/>
        <dsp:cNvSpPr/>
      </dsp:nvSpPr>
      <dsp:spPr>
        <a:xfrm>
          <a:off x="4814012" y="5448638"/>
          <a:ext cx="4757337" cy="37466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1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89000"/>
                <a:lumMod val="91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6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Содержание   </a:t>
          </a:r>
          <a:r>
            <a:rPr lang="ru-RU" sz="1200" b="1" kern="1200" dirty="0" err="1" smtClean="0"/>
            <a:t>межпоселенческой</a:t>
          </a:r>
          <a:r>
            <a:rPr lang="ru-RU" sz="1200" b="1" kern="1200" dirty="0" smtClean="0"/>
            <a:t>   библиотеки   - 14 576,7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 </a:t>
          </a:r>
          <a:r>
            <a:rPr lang="ru-RU" sz="1200" b="1" kern="1200" dirty="0" err="1" smtClean="0"/>
            <a:t>т.р</a:t>
          </a:r>
          <a:r>
            <a:rPr lang="ru-RU" sz="1200" b="1" kern="1200" dirty="0" smtClean="0"/>
            <a:t>.</a:t>
          </a:r>
          <a:endParaRPr lang="ru-RU" sz="1200" b="1" kern="1200" dirty="0"/>
        </a:p>
      </dsp:txBody>
      <dsp:txXfrm>
        <a:off x="4814012" y="5448638"/>
        <a:ext cx="4757337" cy="3746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C51395-4944-44A0-8D9A-8C1302F7D4F3}">
      <dsp:nvSpPr>
        <dsp:cNvPr id="0" name=""/>
        <dsp:cNvSpPr/>
      </dsp:nvSpPr>
      <dsp:spPr>
        <a:xfrm>
          <a:off x="2705413" y="2591012"/>
          <a:ext cx="3442186" cy="3442186"/>
        </a:xfrm>
        <a:prstGeom prst="ellipse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/>
              </a:solidFill>
              <a:effectLst/>
            </a:rPr>
            <a:t>МП «Развитие агропромышленного комплекса и социальной сферы на селе»</a:t>
          </a:r>
          <a:endParaRPr lang="ru-RU" sz="1800" b="1" kern="1200" dirty="0">
            <a:solidFill>
              <a:schemeClr val="tx2"/>
            </a:solidFill>
            <a:effectLst/>
          </a:endParaRPr>
        </a:p>
      </dsp:txBody>
      <dsp:txXfrm>
        <a:off x="3209509" y="3095108"/>
        <a:ext cx="2433994" cy="2433994"/>
      </dsp:txXfrm>
    </dsp:sp>
    <dsp:sp modelId="{C3340D95-9B6A-49D3-AFC0-72802445F616}">
      <dsp:nvSpPr>
        <dsp:cNvPr id="0" name=""/>
        <dsp:cNvSpPr/>
      </dsp:nvSpPr>
      <dsp:spPr>
        <a:xfrm rot="13736555">
          <a:off x="2832290" y="2372559"/>
          <a:ext cx="421214" cy="70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600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rgbClr val="800080"/>
            </a:solidFill>
          </a:endParaRPr>
        </a:p>
      </dsp:txBody>
      <dsp:txXfrm rot="10800000">
        <a:off x="2936971" y="2560642"/>
        <a:ext cx="294850" cy="421322"/>
      </dsp:txXfrm>
    </dsp:sp>
    <dsp:sp modelId="{669C467C-33B3-4FAF-BFA7-6FFB539D3626}">
      <dsp:nvSpPr>
        <dsp:cNvPr id="0" name=""/>
        <dsp:cNvSpPr/>
      </dsp:nvSpPr>
      <dsp:spPr>
        <a:xfrm>
          <a:off x="90033" y="-426523"/>
          <a:ext cx="3239992" cy="323999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rgbClr val="800080"/>
              </a:solidFill>
            </a:rPr>
            <a:t>ПП «Развитие приоритетного направления сельского хозяйства»</a:t>
          </a:r>
          <a:r>
            <a:rPr lang="en-US" sz="1500" kern="1200" dirty="0" smtClean="0">
              <a:solidFill>
                <a:srgbClr val="800080"/>
              </a:solidFill>
            </a:rPr>
            <a:t>:</a:t>
          </a:r>
          <a:endParaRPr lang="ru-RU" sz="1500" kern="1200" dirty="0">
            <a:solidFill>
              <a:srgbClr val="80008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err="1" smtClean="0">
              <a:solidFill>
                <a:srgbClr val="800080"/>
              </a:solidFill>
            </a:rPr>
            <a:t>Гос.полномочия</a:t>
          </a:r>
          <a:r>
            <a:rPr lang="ru-RU" sz="1500" kern="1200" dirty="0" smtClean="0">
              <a:solidFill>
                <a:srgbClr val="800080"/>
              </a:solidFill>
            </a:rPr>
            <a:t> по  предупреждению и ликвидации болезней животных,  обращению животных без владельцев 9 049,8 </a:t>
          </a:r>
          <a:r>
            <a:rPr lang="ru-RU" sz="1500" kern="1200" dirty="0" err="1" smtClean="0">
              <a:solidFill>
                <a:srgbClr val="800080"/>
              </a:solidFill>
            </a:rPr>
            <a:t>т.р</a:t>
          </a:r>
          <a:r>
            <a:rPr lang="ru-RU" sz="1500" kern="1200" dirty="0" smtClean="0">
              <a:solidFill>
                <a:srgbClr val="800080"/>
              </a:solidFill>
            </a:rPr>
            <a:t>.</a:t>
          </a:r>
          <a:endParaRPr lang="ru-RU" sz="1500" kern="1200" dirty="0">
            <a:solidFill>
              <a:srgbClr val="800080"/>
            </a:solidFill>
          </a:endParaRPr>
        </a:p>
      </dsp:txBody>
      <dsp:txXfrm>
        <a:off x="564519" y="47963"/>
        <a:ext cx="2291020" cy="2291020"/>
      </dsp:txXfrm>
    </dsp:sp>
    <dsp:sp modelId="{6A5CCFBC-26E8-423C-8BE6-66CC3FC340A2}">
      <dsp:nvSpPr>
        <dsp:cNvPr id="0" name=""/>
        <dsp:cNvSpPr/>
      </dsp:nvSpPr>
      <dsp:spPr>
        <a:xfrm rot="1022685">
          <a:off x="6126913" y="4504774"/>
          <a:ext cx="146468" cy="70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186278"/>
            <a:satOff val="3311"/>
            <a:lumOff val="13786"/>
            <a:alphaOff val="0"/>
          </a:schemeClr>
        </a:solidFill>
        <a:ln>
          <a:noFill/>
        </a:ln>
        <a:effectLst/>
        <a:sp3d z="-600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rgbClr val="800080"/>
            </a:solidFill>
          </a:endParaRPr>
        </a:p>
      </dsp:txBody>
      <dsp:txXfrm>
        <a:off x="6127878" y="4638775"/>
        <a:ext cx="102528" cy="421322"/>
      </dsp:txXfrm>
    </dsp:sp>
    <dsp:sp modelId="{782F1493-F1C6-41CF-ACE4-918F8E122C7F}">
      <dsp:nvSpPr>
        <dsp:cNvPr id="0" name=""/>
        <dsp:cNvSpPr/>
      </dsp:nvSpPr>
      <dsp:spPr>
        <a:xfrm>
          <a:off x="6265063" y="3752449"/>
          <a:ext cx="3239992" cy="3239992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800080"/>
              </a:solidFill>
            </a:rPr>
            <a:t>ПП «Развитие информационного общества» </a:t>
          </a:r>
          <a:r>
            <a:rPr lang="en-US" sz="2000" kern="1200" dirty="0" smtClean="0">
              <a:solidFill>
                <a:srgbClr val="800080"/>
              </a:solidFill>
            </a:rPr>
            <a:t>  </a:t>
          </a:r>
          <a:r>
            <a:rPr lang="ru-RU" sz="2000" kern="1200" dirty="0" smtClean="0">
              <a:solidFill>
                <a:srgbClr val="800080"/>
              </a:solidFill>
            </a:rPr>
            <a:t>-</a:t>
          </a:r>
          <a:r>
            <a:rPr lang="en-US" sz="2000" kern="1200" dirty="0" smtClean="0">
              <a:solidFill>
                <a:srgbClr val="800080"/>
              </a:solidFill>
            </a:rPr>
            <a:t> </a:t>
          </a:r>
          <a:endParaRPr lang="ru-RU" sz="2000" kern="1200" dirty="0" smtClean="0">
            <a:solidFill>
              <a:srgbClr val="80008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800080"/>
              </a:solidFill>
            </a:rPr>
            <a:t>4 071,2 </a:t>
          </a:r>
          <a:r>
            <a:rPr lang="ru-RU" sz="2000" kern="1200" dirty="0" err="1" smtClean="0">
              <a:solidFill>
                <a:srgbClr val="800080"/>
              </a:solidFill>
            </a:rPr>
            <a:t>т.р</a:t>
          </a:r>
          <a:r>
            <a:rPr lang="ru-RU" sz="2000" kern="1200" dirty="0" smtClean="0">
              <a:solidFill>
                <a:srgbClr val="800080"/>
              </a:solidFill>
            </a:rPr>
            <a:t>.</a:t>
          </a:r>
          <a:endParaRPr lang="ru-RU" sz="2000" kern="1200" dirty="0">
            <a:solidFill>
              <a:srgbClr val="800080"/>
            </a:solidFill>
          </a:endParaRPr>
        </a:p>
      </dsp:txBody>
      <dsp:txXfrm>
        <a:off x="6739549" y="4226935"/>
        <a:ext cx="2291020" cy="2291020"/>
      </dsp:txXfrm>
    </dsp:sp>
    <dsp:sp modelId="{BBEE91FC-C3B1-4A6F-AF2A-BAF271BCA65B}">
      <dsp:nvSpPr>
        <dsp:cNvPr id="0" name=""/>
        <dsp:cNvSpPr/>
      </dsp:nvSpPr>
      <dsp:spPr>
        <a:xfrm rot="10089548">
          <a:off x="2448049" y="4353715"/>
          <a:ext cx="210649" cy="7022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-372556"/>
            <a:satOff val="6623"/>
            <a:lumOff val="27572"/>
            <a:alphaOff val="0"/>
          </a:schemeClr>
        </a:solidFill>
        <a:ln>
          <a:noFill/>
        </a:ln>
        <a:effectLst/>
        <a:sp3d z="-600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rgbClr val="800080"/>
            </a:solidFill>
          </a:endParaRPr>
        </a:p>
      </dsp:txBody>
      <dsp:txXfrm rot="10800000">
        <a:off x="2510572" y="4487672"/>
        <a:ext cx="147454" cy="421322"/>
      </dsp:txXfrm>
    </dsp:sp>
    <dsp:sp modelId="{564465E3-F2AD-4F6E-A1F6-41946A558906}">
      <dsp:nvSpPr>
        <dsp:cNvPr id="0" name=""/>
        <dsp:cNvSpPr/>
      </dsp:nvSpPr>
      <dsp:spPr>
        <a:xfrm>
          <a:off x="216020" y="3888427"/>
          <a:ext cx="2160001" cy="2160001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800080"/>
              </a:solidFill>
            </a:rPr>
            <a:t>ПП «Комплексное развитие сельских территорий» (улучшение жилищных условий граждан)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800080"/>
              </a:solidFill>
            </a:rPr>
            <a:t>5 358,0 </a:t>
          </a:r>
          <a:r>
            <a:rPr lang="ru-RU" sz="1300" kern="1200" dirty="0" err="1" smtClean="0">
              <a:solidFill>
                <a:srgbClr val="800080"/>
              </a:solidFill>
            </a:rPr>
            <a:t>т.р</a:t>
          </a:r>
          <a:r>
            <a:rPr lang="ru-RU" sz="1300" kern="1200" dirty="0" smtClean="0">
              <a:solidFill>
                <a:srgbClr val="800080"/>
              </a:solidFill>
            </a:rPr>
            <a:t>.</a:t>
          </a:r>
          <a:endParaRPr lang="ru-RU" sz="1300" kern="1200" dirty="0">
            <a:solidFill>
              <a:srgbClr val="800080"/>
            </a:solidFill>
          </a:endParaRPr>
        </a:p>
      </dsp:txBody>
      <dsp:txXfrm>
        <a:off x="532345" y="4204752"/>
        <a:ext cx="1527351" cy="15273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4AAFE-91CA-4ECF-80A1-F1E57A21457C}">
      <dsp:nvSpPr>
        <dsp:cNvPr id="0" name=""/>
        <dsp:cNvSpPr/>
      </dsp:nvSpPr>
      <dsp:spPr>
        <a:xfrm>
          <a:off x="358161" y="415579"/>
          <a:ext cx="3310027" cy="10343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0623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ПП «Улучшение условий охраны труда»</a:t>
          </a:r>
          <a:endParaRPr lang="ru-RU" sz="1200" kern="1200" dirty="0"/>
        </a:p>
      </dsp:txBody>
      <dsp:txXfrm>
        <a:off x="358161" y="415579"/>
        <a:ext cx="3310027" cy="1034383"/>
      </dsp:txXfrm>
    </dsp:sp>
    <dsp:sp modelId="{ED0F97A2-3C89-4CD2-AB93-681C0BC1C238}">
      <dsp:nvSpPr>
        <dsp:cNvPr id="0" name=""/>
        <dsp:cNvSpPr/>
      </dsp:nvSpPr>
      <dsp:spPr>
        <a:xfrm>
          <a:off x="220243" y="45244"/>
          <a:ext cx="724068" cy="108610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BCC68-0196-4771-A6E3-BE322BACC544}">
      <dsp:nvSpPr>
        <dsp:cNvPr id="0" name=""/>
        <dsp:cNvSpPr/>
      </dsp:nvSpPr>
      <dsp:spPr>
        <a:xfrm>
          <a:off x="358161" y="1717753"/>
          <a:ext cx="3310027" cy="10343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0623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ПП «Профессиональное развитие муниципальной службы»</a:t>
          </a:r>
          <a:endParaRPr lang="ru-RU" sz="1200" kern="1200" dirty="0"/>
        </a:p>
      </dsp:txBody>
      <dsp:txXfrm>
        <a:off x="358161" y="1717753"/>
        <a:ext cx="3310027" cy="1034383"/>
      </dsp:txXfrm>
    </dsp:sp>
    <dsp:sp modelId="{06BFDC4A-9BEE-4B46-AB01-8A7E716FD18D}">
      <dsp:nvSpPr>
        <dsp:cNvPr id="0" name=""/>
        <dsp:cNvSpPr/>
      </dsp:nvSpPr>
      <dsp:spPr>
        <a:xfrm>
          <a:off x="17453" y="1617152"/>
          <a:ext cx="724068" cy="108610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9045BF-0641-4D18-A5E8-298FDEB07C82}">
      <dsp:nvSpPr>
        <dsp:cNvPr id="0" name=""/>
        <dsp:cNvSpPr/>
      </dsp:nvSpPr>
      <dsp:spPr>
        <a:xfrm>
          <a:off x="358161" y="3019927"/>
          <a:ext cx="3310027" cy="103438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0623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ПП «Сохранение и развитие субъектов малого и среднего предпринимательства в </a:t>
          </a:r>
          <a:r>
            <a:rPr lang="ru-RU" sz="1200" kern="1200" dirty="0" err="1" smtClean="0"/>
            <a:t>Бейском</a:t>
          </a:r>
          <a:r>
            <a:rPr lang="ru-RU" sz="1200" kern="1200" dirty="0" smtClean="0"/>
            <a:t> районе» </a:t>
          </a:r>
          <a:endParaRPr lang="ru-RU" sz="1200" kern="1200" dirty="0"/>
        </a:p>
      </dsp:txBody>
      <dsp:txXfrm>
        <a:off x="358161" y="3019927"/>
        <a:ext cx="3310027" cy="1034383"/>
      </dsp:txXfrm>
    </dsp:sp>
    <dsp:sp modelId="{F7BB1BE4-D012-4CA3-9044-012B11C3B2F3}">
      <dsp:nvSpPr>
        <dsp:cNvPr id="0" name=""/>
        <dsp:cNvSpPr/>
      </dsp:nvSpPr>
      <dsp:spPr>
        <a:xfrm>
          <a:off x="220243" y="2870516"/>
          <a:ext cx="724068" cy="108610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BCC68-0196-4771-A6E3-BE322BACC544}">
      <dsp:nvSpPr>
        <dsp:cNvPr id="0" name=""/>
        <dsp:cNvSpPr/>
      </dsp:nvSpPr>
      <dsp:spPr>
        <a:xfrm>
          <a:off x="257608" y="1220995"/>
          <a:ext cx="3630823" cy="96630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8524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ПП «Профилактика правонарушений, противодействие незаконному обороту наркотиков, обеспечение безопасности и общественного порядка»»</a:t>
          </a:r>
          <a:endParaRPr lang="ru-RU" sz="1200" kern="1200" dirty="0"/>
        </a:p>
      </dsp:txBody>
      <dsp:txXfrm>
        <a:off x="257608" y="1220995"/>
        <a:ext cx="3630823" cy="966309"/>
      </dsp:txXfrm>
    </dsp:sp>
    <dsp:sp modelId="{06BFDC4A-9BEE-4B46-AB01-8A7E716FD18D}">
      <dsp:nvSpPr>
        <dsp:cNvPr id="0" name=""/>
        <dsp:cNvSpPr/>
      </dsp:nvSpPr>
      <dsp:spPr>
        <a:xfrm>
          <a:off x="42860" y="1016359"/>
          <a:ext cx="924403" cy="1093088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DD7CA0-9505-4EB0-A5AE-3CAC53CADD42}">
      <dsp:nvSpPr>
        <dsp:cNvPr id="0" name=""/>
        <dsp:cNvSpPr/>
      </dsp:nvSpPr>
      <dsp:spPr>
        <a:xfrm>
          <a:off x="257608" y="2547125"/>
          <a:ext cx="3630823" cy="106594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8524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ПП «Защита населения и территорий Бейского района от чрезвычайных ситуаций, обеспечение пожарной безопасности и безопасности людей на водных объектах»</a:t>
          </a:r>
          <a:endParaRPr lang="ru-RU" sz="1200" kern="1200" dirty="0"/>
        </a:p>
      </dsp:txBody>
      <dsp:txXfrm>
        <a:off x="257608" y="2547125"/>
        <a:ext cx="3630823" cy="1065941"/>
      </dsp:txXfrm>
    </dsp:sp>
    <dsp:sp modelId="{99414444-E248-44BF-87E3-4CBD8950EA83}">
      <dsp:nvSpPr>
        <dsp:cNvPr id="0" name=""/>
        <dsp:cNvSpPr/>
      </dsp:nvSpPr>
      <dsp:spPr>
        <a:xfrm>
          <a:off x="0" y="2334739"/>
          <a:ext cx="1005820" cy="122285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186072-B451-4300-9B3B-89674B4CFF8B}">
      <dsp:nvSpPr>
        <dsp:cNvPr id="0" name=""/>
        <dsp:cNvSpPr/>
      </dsp:nvSpPr>
      <dsp:spPr>
        <a:xfrm>
          <a:off x="0" y="300916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C62386-61FD-4A53-AA07-6F3230856131}">
      <dsp:nvSpPr>
        <dsp:cNvPr id="0" name=""/>
        <dsp:cNvSpPr/>
      </dsp:nvSpPr>
      <dsp:spPr>
        <a:xfrm>
          <a:off x="468052" y="35236"/>
          <a:ext cx="7128778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18 050,7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содержание управления, </a:t>
          </a:r>
          <a:r>
            <a:rPr lang="ru-RU" sz="1400" b="1" kern="1200" dirty="0" err="1" smtClean="0">
              <a:effectLst/>
            </a:rPr>
            <a:t>админитсративно</a:t>
          </a:r>
          <a:r>
            <a:rPr lang="ru-RU" sz="1400" b="1" kern="1200" dirty="0" smtClean="0">
              <a:effectLst/>
            </a:rPr>
            <a:t>-хозяйственного аппарата управления образования</a:t>
          </a:r>
          <a:endParaRPr lang="ru-RU" sz="1400" b="1" kern="1200" dirty="0">
            <a:effectLst/>
          </a:endParaRPr>
        </a:p>
      </dsp:txBody>
      <dsp:txXfrm>
        <a:off x="493991" y="61175"/>
        <a:ext cx="7076900" cy="479482"/>
      </dsp:txXfrm>
    </dsp:sp>
    <dsp:sp modelId="{21E5EDF3-3CCC-4158-93CB-C143AAE2F42A}">
      <dsp:nvSpPr>
        <dsp:cNvPr id="0" name=""/>
        <dsp:cNvSpPr/>
      </dsp:nvSpPr>
      <dsp:spPr>
        <a:xfrm>
          <a:off x="0" y="1117396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49A28-11BF-490C-81D9-11C476D81C49}">
      <dsp:nvSpPr>
        <dsp:cNvPr id="0" name=""/>
        <dsp:cNvSpPr/>
      </dsp:nvSpPr>
      <dsp:spPr>
        <a:xfrm>
          <a:off x="468052" y="851716"/>
          <a:ext cx="7344821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662,9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обеспечение школ государственной символикой</a:t>
          </a:r>
          <a:endParaRPr lang="ru-RU" sz="1400" b="1" kern="1200" dirty="0">
            <a:effectLst/>
          </a:endParaRPr>
        </a:p>
      </dsp:txBody>
      <dsp:txXfrm>
        <a:off x="493991" y="877655"/>
        <a:ext cx="7292943" cy="479482"/>
      </dsp:txXfrm>
    </dsp:sp>
    <dsp:sp modelId="{4C9BC2A3-F8A4-4511-ADAF-373281DC3436}">
      <dsp:nvSpPr>
        <dsp:cNvPr id="0" name=""/>
        <dsp:cNvSpPr/>
      </dsp:nvSpPr>
      <dsp:spPr>
        <a:xfrm>
          <a:off x="0" y="1933876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1EC08-A7EC-4A34-8E74-974C5F9CF225}">
      <dsp:nvSpPr>
        <dsp:cNvPr id="0" name=""/>
        <dsp:cNvSpPr/>
      </dsp:nvSpPr>
      <dsp:spPr>
        <a:xfrm>
          <a:off x="468052" y="1668196"/>
          <a:ext cx="7200858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431,3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оплата труда советников директоров школ по воспитанию</a:t>
          </a:r>
          <a:endParaRPr lang="ru-RU" sz="1400" b="1" kern="1200" dirty="0">
            <a:effectLst/>
          </a:endParaRPr>
        </a:p>
      </dsp:txBody>
      <dsp:txXfrm>
        <a:off x="493991" y="1694135"/>
        <a:ext cx="7148980" cy="479482"/>
      </dsp:txXfrm>
    </dsp:sp>
    <dsp:sp modelId="{7252B789-18D3-449E-975D-31CA32CC59B6}">
      <dsp:nvSpPr>
        <dsp:cNvPr id="0" name=""/>
        <dsp:cNvSpPr/>
      </dsp:nvSpPr>
      <dsp:spPr>
        <a:xfrm>
          <a:off x="0" y="2736303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657799-DC92-4C88-8763-D79A2DFED481}">
      <dsp:nvSpPr>
        <dsp:cNvPr id="0" name=""/>
        <dsp:cNvSpPr/>
      </dsp:nvSpPr>
      <dsp:spPr>
        <a:xfrm>
          <a:off x="468052" y="2484676"/>
          <a:ext cx="720085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7 005,0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организация школьного питания</a:t>
          </a:r>
          <a:endParaRPr lang="ru-RU" sz="1400" b="1" kern="1200" dirty="0">
            <a:effectLst/>
          </a:endParaRPr>
        </a:p>
      </dsp:txBody>
      <dsp:txXfrm>
        <a:off x="493991" y="2510615"/>
        <a:ext cx="7148980" cy="479482"/>
      </dsp:txXfrm>
    </dsp:sp>
    <dsp:sp modelId="{419114AA-2FDE-4252-92D5-4DDEAAFB4FE4}">
      <dsp:nvSpPr>
        <dsp:cNvPr id="0" name=""/>
        <dsp:cNvSpPr/>
      </dsp:nvSpPr>
      <dsp:spPr>
        <a:xfrm>
          <a:off x="0" y="3566836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6B8069-D5DD-414E-BC00-2DF9C782D995}">
      <dsp:nvSpPr>
        <dsp:cNvPr id="0" name=""/>
        <dsp:cNvSpPr/>
      </dsp:nvSpPr>
      <dsp:spPr>
        <a:xfrm>
          <a:off x="468052" y="3301156"/>
          <a:ext cx="7200792" cy="5313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10 958,9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организация бесплатного горячего питания обучающихся, получающих начальное общее образование</a:t>
          </a:r>
          <a:endParaRPr lang="ru-RU" sz="1400" b="1" kern="1200" dirty="0">
            <a:effectLst/>
          </a:endParaRPr>
        </a:p>
      </dsp:txBody>
      <dsp:txXfrm>
        <a:off x="493991" y="3327095"/>
        <a:ext cx="7148914" cy="479482"/>
      </dsp:txXfrm>
    </dsp:sp>
    <dsp:sp modelId="{36D157BB-983F-4942-8952-0072304EF31E}">
      <dsp:nvSpPr>
        <dsp:cNvPr id="0" name=""/>
        <dsp:cNvSpPr/>
      </dsp:nvSpPr>
      <dsp:spPr>
        <a:xfrm>
          <a:off x="0" y="4383316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AA79B-C884-4ABB-89D1-6B95BB229514}">
      <dsp:nvSpPr>
        <dsp:cNvPr id="0" name=""/>
        <dsp:cNvSpPr/>
      </dsp:nvSpPr>
      <dsp:spPr>
        <a:xfrm>
          <a:off x="468052" y="4117636"/>
          <a:ext cx="7200858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19 289,0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выплаты ежемесячного денежного вознаграждения за классное руководство педагогическим работникам</a:t>
          </a:r>
          <a:endParaRPr lang="ru-RU" sz="1400" b="1" kern="1200" dirty="0">
            <a:effectLst/>
          </a:endParaRPr>
        </a:p>
      </dsp:txBody>
      <dsp:txXfrm>
        <a:off x="493991" y="4143575"/>
        <a:ext cx="7148980" cy="479482"/>
      </dsp:txXfrm>
    </dsp:sp>
    <dsp:sp modelId="{DDA0A0B8-3804-4C19-8244-13C6C4938826}">
      <dsp:nvSpPr>
        <dsp:cNvPr id="0" name=""/>
        <dsp:cNvSpPr/>
      </dsp:nvSpPr>
      <dsp:spPr>
        <a:xfrm>
          <a:off x="0" y="5199796"/>
          <a:ext cx="936104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8296BC-422B-4DFE-BCE2-67FCFBA9FC2B}">
      <dsp:nvSpPr>
        <dsp:cNvPr id="0" name=""/>
        <dsp:cNvSpPr/>
      </dsp:nvSpPr>
      <dsp:spPr>
        <a:xfrm>
          <a:off x="468052" y="4934116"/>
          <a:ext cx="7272807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78" tIns="0" rIns="247678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</a:rPr>
            <a:t>774,6 </a:t>
          </a:r>
          <a:r>
            <a:rPr lang="ru-RU" sz="1400" b="1" kern="1200" dirty="0" err="1" smtClean="0">
              <a:effectLst/>
            </a:rPr>
            <a:t>т.р</a:t>
          </a:r>
          <a:r>
            <a:rPr lang="ru-RU" sz="1400" b="1" kern="1200" dirty="0" smtClean="0">
              <a:effectLst/>
            </a:rPr>
            <a:t>. – ПСД на строительство (аванс), проведение государственной историко-культурной экспертизы земель для строительства Кальской школы</a:t>
          </a:r>
          <a:endParaRPr lang="ru-RU" sz="1400" b="1" kern="1200" dirty="0">
            <a:effectLst/>
          </a:endParaRPr>
        </a:p>
      </dsp:txBody>
      <dsp:txXfrm>
        <a:off x="493991" y="4960055"/>
        <a:ext cx="7220929" cy="479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476F5B-7CEC-4697-A4A5-3F74932B1F65}">
      <dsp:nvSpPr>
        <dsp:cNvPr id="0" name=""/>
        <dsp:cNvSpPr/>
      </dsp:nvSpPr>
      <dsp:spPr>
        <a:xfrm>
          <a:off x="788556" y="2482"/>
          <a:ext cx="8287250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ПП «Старшее поколение» - 7 950,0 </a:t>
          </a:r>
          <a:r>
            <a:rPr lang="ru-RU" sz="1300" b="1" kern="1200" dirty="0" err="1" smtClean="0"/>
            <a:t>т.р</a:t>
          </a:r>
          <a:r>
            <a:rPr lang="ru-RU" sz="1300" b="1" kern="1200" dirty="0" smtClean="0"/>
            <a:t>.</a:t>
          </a:r>
          <a:endParaRPr lang="ru-RU" sz="1300" b="1" kern="1200" dirty="0"/>
        </a:p>
      </dsp:txBody>
      <dsp:txXfrm>
        <a:off x="788556" y="2482"/>
        <a:ext cx="8287250" cy="256346"/>
      </dsp:txXfrm>
    </dsp:sp>
    <dsp:sp modelId="{CFB2970A-8AB3-4E42-A946-899676A2385B}">
      <dsp:nvSpPr>
        <dsp:cNvPr id="0" name=""/>
        <dsp:cNvSpPr/>
      </dsp:nvSpPr>
      <dsp:spPr>
        <a:xfrm>
          <a:off x="546314" y="258828"/>
          <a:ext cx="659835" cy="522186"/>
        </a:xfrm>
        <a:prstGeom prst="chevron">
          <a:avLst>
            <a:gd name="adj" fmla="val 7061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E4F94F-A358-473A-975D-F61194243EE2}">
      <dsp:nvSpPr>
        <dsp:cNvPr id="0" name=""/>
        <dsp:cNvSpPr/>
      </dsp:nvSpPr>
      <dsp:spPr>
        <a:xfrm>
          <a:off x="2247386" y="258828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21467"/>
                <a:satOff val="592"/>
                <a:lumOff val="-278"/>
                <a:alphaOff val="0"/>
                <a:satMod val="103000"/>
                <a:lumMod val="118000"/>
              </a:schemeClr>
            </a:gs>
            <a:gs pos="50000">
              <a:schemeClr val="accent4">
                <a:hueOff val="-121467"/>
                <a:satOff val="592"/>
                <a:lumOff val="-278"/>
                <a:alphaOff val="0"/>
                <a:satMod val="89000"/>
                <a:lumMod val="91000"/>
              </a:schemeClr>
            </a:gs>
            <a:gs pos="100000">
              <a:schemeClr val="accent4">
                <a:hueOff val="-121467"/>
                <a:satOff val="592"/>
                <a:lumOff val="-278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21467"/>
              <a:satOff val="592"/>
              <a:lumOff val="-27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4FD424-59E2-40D0-922C-4C7CF77FACE6}">
      <dsp:nvSpPr>
        <dsp:cNvPr id="0" name=""/>
        <dsp:cNvSpPr/>
      </dsp:nvSpPr>
      <dsp:spPr>
        <a:xfrm>
          <a:off x="1042783" y="258828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42934"/>
                <a:satOff val="1185"/>
                <a:lumOff val="-556"/>
                <a:alphaOff val="0"/>
                <a:satMod val="103000"/>
                <a:lumMod val="118000"/>
              </a:schemeClr>
            </a:gs>
            <a:gs pos="50000">
              <a:schemeClr val="accent4">
                <a:hueOff val="-242934"/>
                <a:satOff val="1185"/>
                <a:lumOff val="-556"/>
                <a:alphaOff val="0"/>
                <a:satMod val="89000"/>
                <a:lumMod val="91000"/>
              </a:schemeClr>
            </a:gs>
            <a:gs pos="100000">
              <a:schemeClr val="accent4">
                <a:hueOff val="-242934"/>
                <a:satOff val="1185"/>
                <a:lumOff val="-556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42934"/>
              <a:satOff val="1185"/>
              <a:lumOff val="-55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4EE166-4AFF-45F3-B45D-5BE82A537012}">
      <dsp:nvSpPr>
        <dsp:cNvPr id="0" name=""/>
        <dsp:cNvSpPr/>
      </dsp:nvSpPr>
      <dsp:spPr>
        <a:xfrm>
          <a:off x="2651208" y="258828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64401"/>
                <a:satOff val="1777"/>
                <a:lumOff val="-834"/>
                <a:alphaOff val="0"/>
                <a:satMod val="103000"/>
                <a:lumMod val="118000"/>
              </a:schemeClr>
            </a:gs>
            <a:gs pos="50000">
              <a:schemeClr val="accent4">
                <a:hueOff val="-364401"/>
                <a:satOff val="1777"/>
                <a:lumOff val="-834"/>
                <a:alphaOff val="0"/>
                <a:satMod val="89000"/>
                <a:lumMod val="91000"/>
              </a:schemeClr>
            </a:gs>
            <a:gs pos="100000">
              <a:schemeClr val="accent4">
                <a:hueOff val="-364401"/>
                <a:satOff val="1777"/>
                <a:lumOff val="-834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64401"/>
              <a:satOff val="1777"/>
              <a:lumOff val="-83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CB0967-42C0-4EE2-AE62-45C0EBB2220B}">
      <dsp:nvSpPr>
        <dsp:cNvPr id="0" name=""/>
        <dsp:cNvSpPr/>
      </dsp:nvSpPr>
      <dsp:spPr>
        <a:xfrm>
          <a:off x="1458977" y="258828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85868"/>
                <a:satOff val="2369"/>
                <a:lumOff val="-1112"/>
                <a:alphaOff val="0"/>
                <a:satMod val="103000"/>
                <a:lumMod val="118000"/>
              </a:schemeClr>
            </a:gs>
            <a:gs pos="50000">
              <a:schemeClr val="accent4">
                <a:hueOff val="-485868"/>
                <a:satOff val="2369"/>
                <a:lumOff val="-1112"/>
                <a:alphaOff val="0"/>
                <a:satMod val="89000"/>
                <a:lumMod val="91000"/>
              </a:schemeClr>
            </a:gs>
            <a:gs pos="100000">
              <a:schemeClr val="accent4">
                <a:hueOff val="-485868"/>
                <a:satOff val="2369"/>
                <a:lumOff val="-1112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85868"/>
              <a:satOff val="2369"/>
              <a:lumOff val="-111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5CC4DD-2503-4A63-95D7-04837BBE7992}">
      <dsp:nvSpPr>
        <dsp:cNvPr id="0" name=""/>
        <dsp:cNvSpPr/>
      </dsp:nvSpPr>
      <dsp:spPr>
        <a:xfrm>
          <a:off x="1869966" y="258828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607335"/>
                <a:satOff val="2962"/>
                <a:lumOff val="-1390"/>
                <a:alphaOff val="0"/>
                <a:satMod val="103000"/>
                <a:lumMod val="118000"/>
              </a:schemeClr>
            </a:gs>
            <a:gs pos="50000">
              <a:schemeClr val="accent4">
                <a:hueOff val="-607335"/>
                <a:satOff val="2962"/>
                <a:lumOff val="-1390"/>
                <a:alphaOff val="0"/>
                <a:satMod val="89000"/>
                <a:lumMod val="91000"/>
              </a:schemeClr>
            </a:gs>
            <a:gs pos="100000">
              <a:schemeClr val="accent4">
                <a:hueOff val="-607335"/>
                <a:satOff val="2962"/>
                <a:lumOff val="-1390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07335"/>
              <a:satOff val="2962"/>
              <a:lumOff val="-139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712FBC-7845-4CEC-B215-E8108ED75B00}">
      <dsp:nvSpPr>
        <dsp:cNvPr id="0" name=""/>
        <dsp:cNvSpPr/>
      </dsp:nvSpPr>
      <dsp:spPr>
        <a:xfrm>
          <a:off x="8572230" y="258828"/>
          <a:ext cx="659835" cy="522186"/>
        </a:xfrm>
        <a:prstGeom prst="chevron">
          <a:avLst>
            <a:gd name="adj" fmla="val 7061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accent4">
              <a:hueOff val="-728802"/>
              <a:satOff val="3554"/>
              <a:lumOff val="-166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279C33-9E92-424C-8819-DD54089D7466}">
      <dsp:nvSpPr>
        <dsp:cNvPr id="0" name=""/>
        <dsp:cNvSpPr/>
      </dsp:nvSpPr>
      <dsp:spPr>
        <a:xfrm>
          <a:off x="644432" y="311047"/>
          <a:ext cx="8309919" cy="417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выплаты почетным гражданам района, доплаты к пенсиям муниципальных служащих, мероприятия ко Дню Победы, чествование ветеранов</a:t>
          </a:r>
          <a:endParaRPr lang="ru-RU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4432" y="311047"/>
        <a:ext cx="8309919" cy="417749"/>
      </dsp:txXfrm>
    </dsp:sp>
    <dsp:sp modelId="{5813E3B1-F593-4D22-AD4A-51CB85B3A4D8}">
      <dsp:nvSpPr>
        <dsp:cNvPr id="0" name=""/>
        <dsp:cNvSpPr/>
      </dsp:nvSpPr>
      <dsp:spPr>
        <a:xfrm>
          <a:off x="789487" y="820296"/>
          <a:ext cx="8287250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ПП «Молодежь Бейского района» – 199,4 т.р.</a:t>
          </a:r>
          <a:endParaRPr lang="ru-RU" sz="1300" b="1" kern="1200" dirty="0"/>
        </a:p>
      </dsp:txBody>
      <dsp:txXfrm>
        <a:off x="789487" y="820296"/>
        <a:ext cx="8287250" cy="256346"/>
      </dsp:txXfrm>
    </dsp:sp>
    <dsp:sp modelId="{69DE341D-BF5B-475A-A5A4-22340F1F416B}">
      <dsp:nvSpPr>
        <dsp:cNvPr id="0" name=""/>
        <dsp:cNvSpPr/>
      </dsp:nvSpPr>
      <dsp:spPr>
        <a:xfrm>
          <a:off x="561157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850269"/>
                <a:satOff val="4146"/>
                <a:lumOff val="-1947"/>
                <a:alphaOff val="0"/>
                <a:satMod val="103000"/>
                <a:lumMod val="118000"/>
              </a:schemeClr>
            </a:gs>
            <a:gs pos="50000">
              <a:schemeClr val="accent4">
                <a:hueOff val="-850269"/>
                <a:satOff val="4146"/>
                <a:lumOff val="-1947"/>
                <a:alphaOff val="0"/>
                <a:satMod val="89000"/>
                <a:lumMod val="91000"/>
              </a:schemeClr>
            </a:gs>
            <a:gs pos="100000">
              <a:schemeClr val="accent4">
                <a:hueOff val="-850269"/>
                <a:satOff val="4146"/>
                <a:lumOff val="-1947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850269"/>
              <a:satOff val="4146"/>
              <a:lumOff val="-194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E2832B-3A5D-460F-B9F9-68D04867A94B}">
      <dsp:nvSpPr>
        <dsp:cNvPr id="0" name=""/>
        <dsp:cNvSpPr/>
      </dsp:nvSpPr>
      <dsp:spPr>
        <a:xfrm>
          <a:off x="2680611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971736"/>
                <a:satOff val="4738"/>
                <a:lumOff val="-2225"/>
                <a:alphaOff val="0"/>
                <a:satMod val="103000"/>
                <a:lumMod val="118000"/>
              </a:schemeClr>
            </a:gs>
            <a:gs pos="50000">
              <a:schemeClr val="accent4">
                <a:hueOff val="-971736"/>
                <a:satOff val="4738"/>
                <a:lumOff val="-2225"/>
                <a:alphaOff val="0"/>
                <a:satMod val="89000"/>
                <a:lumMod val="91000"/>
              </a:schemeClr>
            </a:gs>
            <a:gs pos="100000">
              <a:schemeClr val="accent4">
                <a:hueOff val="-971736"/>
                <a:satOff val="4738"/>
                <a:lumOff val="-2225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971736"/>
              <a:satOff val="4738"/>
              <a:lumOff val="-222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BFE196-9DA4-49AE-B5C0-5B4A9606C4AE}">
      <dsp:nvSpPr>
        <dsp:cNvPr id="0" name=""/>
        <dsp:cNvSpPr/>
      </dsp:nvSpPr>
      <dsp:spPr>
        <a:xfrm>
          <a:off x="3083638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093203"/>
                <a:satOff val="5331"/>
                <a:lumOff val="-2503"/>
                <a:alphaOff val="0"/>
                <a:satMod val="103000"/>
                <a:lumMod val="118000"/>
              </a:schemeClr>
            </a:gs>
            <a:gs pos="50000">
              <a:schemeClr val="accent4">
                <a:hueOff val="-1093203"/>
                <a:satOff val="5331"/>
                <a:lumOff val="-2503"/>
                <a:alphaOff val="0"/>
                <a:satMod val="89000"/>
                <a:lumMod val="91000"/>
              </a:schemeClr>
            </a:gs>
            <a:gs pos="100000">
              <a:schemeClr val="accent4">
                <a:hueOff val="-1093203"/>
                <a:satOff val="5331"/>
                <a:lumOff val="-2503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093203"/>
              <a:satOff val="5331"/>
              <a:lumOff val="-250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220ED1-9527-41E8-9331-11334811FDFA}">
      <dsp:nvSpPr>
        <dsp:cNvPr id="0" name=""/>
        <dsp:cNvSpPr/>
      </dsp:nvSpPr>
      <dsp:spPr>
        <a:xfrm>
          <a:off x="1447652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214670"/>
                <a:satOff val="5923"/>
                <a:lumOff val="-2781"/>
                <a:alphaOff val="0"/>
                <a:satMod val="103000"/>
                <a:lumMod val="118000"/>
              </a:schemeClr>
            </a:gs>
            <a:gs pos="50000">
              <a:schemeClr val="accent4">
                <a:hueOff val="-1214670"/>
                <a:satOff val="5923"/>
                <a:lumOff val="-2781"/>
                <a:alphaOff val="0"/>
                <a:satMod val="89000"/>
                <a:lumMod val="91000"/>
              </a:schemeClr>
            </a:gs>
            <a:gs pos="100000">
              <a:schemeClr val="accent4">
                <a:hueOff val="-1214670"/>
                <a:satOff val="5923"/>
                <a:lumOff val="-2781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214670"/>
              <a:satOff val="5923"/>
              <a:lumOff val="-278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6958CF-83EF-429C-8F3F-717EF70ED26E}">
      <dsp:nvSpPr>
        <dsp:cNvPr id="0" name=""/>
        <dsp:cNvSpPr/>
      </dsp:nvSpPr>
      <dsp:spPr>
        <a:xfrm>
          <a:off x="1858637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336137"/>
                <a:satOff val="6515"/>
                <a:lumOff val="-3059"/>
                <a:alphaOff val="0"/>
                <a:satMod val="103000"/>
                <a:lumMod val="118000"/>
              </a:schemeClr>
            </a:gs>
            <a:gs pos="50000">
              <a:schemeClr val="accent4">
                <a:hueOff val="-1336137"/>
                <a:satOff val="6515"/>
                <a:lumOff val="-3059"/>
                <a:alphaOff val="0"/>
                <a:satMod val="89000"/>
                <a:lumMod val="91000"/>
              </a:schemeClr>
            </a:gs>
            <a:gs pos="100000">
              <a:schemeClr val="accent4">
                <a:hueOff val="-1336137"/>
                <a:satOff val="6515"/>
                <a:lumOff val="-3059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336137"/>
              <a:satOff val="6515"/>
              <a:lumOff val="-305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740102-F5AE-4FE5-A250-6AE08F38B470}">
      <dsp:nvSpPr>
        <dsp:cNvPr id="0" name=""/>
        <dsp:cNvSpPr/>
      </dsp:nvSpPr>
      <dsp:spPr>
        <a:xfrm>
          <a:off x="2269625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457604"/>
                <a:satOff val="7108"/>
                <a:lumOff val="-3337"/>
                <a:alphaOff val="0"/>
                <a:satMod val="103000"/>
                <a:lumMod val="118000"/>
              </a:schemeClr>
            </a:gs>
            <a:gs pos="50000">
              <a:schemeClr val="accent4">
                <a:hueOff val="-1457604"/>
                <a:satOff val="7108"/>
                <a:lumOff val="-3337"/>
                <a:alphaOff val="0"/>
                <a:satMod val="89000"/>
                <a:lumMod val="91000"/>
              </a:schemeClr>
            </a:gs>
            <a:gs pos="100000">
              <a:schemeClr val="accent4">
                <a:hueOff val="-1457604"/>
                <a:satOff val="7108"/>
                <a:lumOff val="-3337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457604"/>
              <a:satOff val="7108"/>
              <a:lumOff val="-333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A1EC9E-F359-4B2D-BD37-F950DD9A4E74}">
      <dsp:nvSpPr>
        <dsp:cNvPr id="0" name=""/>
        <dsp:cNvSpPr/>
      </dsp:nvSpPr>
      <dsp:spPr>
        <a:xfrm>
          <a:off x="8572234" y="1076642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579071"/>
                <a:satOff val="7700"/>
                <a:lumOff val="-3615"/>
                <a:alphaOff val="0"/>
                <a:satMod val="103000"/>
                <a:lumMod val="118000"/>
              </a:schemeClr>
            </a:gs>
            <a:gs pos="50000">
              <a:schemeClr val="accent4">
                <a:hueOff val="-1579071"/>
                <a:satOff val="7700"/>
                <a:lumOff val="-3615"/>
                <a:alphaOff val="0"/>
                <a:satMod val="89000"/>
                <a:lumMod val="91000"/>
              </a:schemeClr>
            </a:gs>
            <a:gs pos="100000">
              <a:schemeClr val="accent4">
                <a:hueOff val="-1579071"/>
                <a:satOff val="7700"/>
                <a:lumOff val="-3615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579071"/>
              <a:satOff val="7700"/>
              <a:lumOff val="-361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BC7DB2-FAD3-4083-88F3-807AF2D12C7C}">
      <dsp:nvSpPr>
        <dsp:cNvPr id="0" name=""/>
        <dsp:cNvSpPr/>
      </dsp:nvSpPr>
      <dsp:spPr>
        <a:xfrm>
          <a:off x="644432" y="1128861"/>
          <a:ext cx="8287267" cy="417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1113447"/>
              <a:satOff val="5429"/>
              <a:lumOff val="-254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выплата стипендий главы, проведение онлайн викторин</a:t>
          </a:r>
          <a:endParaRPr lang="ru-RU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4432" y="1128861"/>
        <a:ext cx="8287267" cy="417749"/>
      </dsp:txXfrm>
    </dsp:sp>
    <dsp:sp modelId="{A13A9EFE-1798-441D-A4FD-541D7CC04617}">
      <dsp:nvSpPr>
        <dsp:cNvPr id="0" name=""/>
        <dsp:cNvSpPr/>
      </dsp:nvSpPr>
      <dsp:spPr>
        <a:xfrm>
          <a:off x="789487" y="1638110"/>
          <a:ext cx="8287250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ПП «Совершенствование социальной поддержки семьи и детства» - 38 274,9 </a:t>
          </a:r>
          <a:r>
            <a:rPr lang="ru-RU" sz="1300" b="1" kern="1200" dirty="0" err="1" smtClean="0"/>
            <a:t>т.р</a:t>
          </a:r>
          <a:r>
            <a:rPr lang="ru-RU" sz="1300" b="1" kern="1200" dirty="0" smtClean="0"/>
            <a:t>.</a:t>
          </a:r>
          <a:endParaRPr lang="ru-RU" sz="1300" b="1" kern="1200" dirty="0"/>
        </a:p>
      </dsp:txBody>
      <dsp:txXfrm>
        <a:off x="789487" y="1638110"/>
        <a:ext cx="8287250" cy="256346"/>
      </dsp:txXfrm>
    </dsp:sp>
    <dsp:sp modelId="{5CAACEDE-7BD4-42A0-B5B0-C9163E44300B}">
      <dsp:nvSpPr>
        <dsp:cNvPr id="0" name=""/>
        <dsp:cNvSpPr/>
      </dsp:nvSpPr>
      <dsp:spPr>
        <a:xfrm>
          <a:off x="561157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700538"/>
                <a:satOff val="8292"/>
                <a:lumOff val="-3893"/>
                <a:alphaOff val="0"/>
                <a:satMod val="103000"/>
                <a:lumMod val="118000"/>
              </a:schemeClr>
            </a:gs>
            <a:gs pos="50000">
              <a:schemeClr val="accent4">
                <a:hueOff val="-1700538"/>
                <a:satOff val="8292"/>
                <a:lumOff val="-3893"/>
                <a:alphaOff val="0"/>
                <a:satMod val="89000"/>
                <a:lumMod val="91000"/>
              </a:schemeClr>
            </a:gs>
            <a:gs pos="100000">
              <a:schemeClr val="accent4">
                <a:hueOff val="-1700538"/>
                <a:satOff val="8292"/>
                <a:lumOff val="-3893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700538"/>
              <a:satOff val="8292"/>
              <a:lumOff val="-389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6BDB4C-2F60-4751-986A-C94431A6BF05}">
      <dsp:nvSpPr>
        <dsp:cNvPr id="0" name=""/>
        <dsp:cNvSpPr/>
      </dsp:nvSpPr>
      <dsp:spPr>
        <a:xfrm>
          <a:off x="3335926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822005"/>
                <a:satOff val="8885"/>
                <a:lumOff val="-4171"/>
                <a:alphaOff val="0"/>
                <a:satMod val="103000"/>
                <a:lumMod val="118000"/>
              </a:schemeClr>
            </a:gs>
            <a:gs pos="50000">
              <a:schemeClr val="accent4">
                <a:hueOff val="-1822005"/>
                <a:satOff val="8885"/>
                <a:lumOff val="-4171"/>
                <a:alphaOff val="0"/>
                <a:satMod val="89000"/>
                <a:lumMod val="91000"/>
              </a:schemeClr>
            </a:gs>
            <a:gs pos="100000">
              <a:schemeClr val="accent4">
                <a:hueOff val="-1822005"/>
                <a:satOff val="8885"/>
                <a:lumOff val="-4171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822005"/>
              <a:satOff val="8885"/>
              <a:lumOff val="-417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F160D6-05E0-471B-9453-800CB9D364F8}">
      <dsp:nvSpPr>
        <dsp:cNvPr id="0" name=""/>
        <dsp:cNvSpPr/>
      </dsp:nvSpPr>
      <dsp:spPr>
        <a:xfrm>
          <a:off x="3746911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1943472"/>
                <a:satOff val="9477"/>
                <a:lumOff val="-4449"/>
                <a:alphaOff val="0"/>
                <a:satMod val="103000"/>
                <a:lumMod val="118000"/>
              </a:schemeClr>
            </a:gs>
            <a:gs pos="50000">
              <a:schemeClr val="accent4">
                <a:hueOff val="-1943472"/>
                <a:satOff val="9477"/>
                <a:lumOff val="-4449"/>
                <a:alphaOff val="0"/>
                <a:satMod val="89000"/>
                <a:lumMod val="91000"/>
              </a:schemeClr>
            </a:gs>
            <a:gs pos="100000">
              <a:schemeClr val="accent4">
                <a:hueOff val="-1943472"/>
                <a:satOff val="9477"/>
                <a:lumOff val="-4449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1943472"/>
              <a:satOff val="9477"/>
              <a:lumOff val="-444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CE91AA-CA0B-4241-B01C-0DDC4AB873CB}">
      <dsp:nvSpPr>
        <dsp:cNvPr id="0" name=""/>
        <dsp:cNvSpPr/>
      </dsp:nvSpPr>
      <dsp:spPr>
        <a:xfrm>
          <a:off x="2102974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064939"/>
                <a:satOff val="10069"/>
                <a:lumOff val="-4727"/>
                <a:alphaOff val="0"/>
                <a:satMod val="103000"/>
                <a:lumMod val="118000"/>
              </a:schemeClr>
            </a:gs>
            <a:gs pos="50000">
              <a:schemeClr val="accent4">
                <a:hueOff val="-2064939"/>
                <a:satOff val="10069"/>
                <a:lumOff val="-4727"/>
                <a:alphaOff val="0"/>
                <a:satMod val="89000"/>
                <a:lumMod val="91000"/>
              </a:schemeClr>
            </a:gs>
            <a:gs pos="100000">
              <a:schemeClr val="accent4">
                <a:hueOff val="-2064939"/>
                <a:satOff val="10069"/>
                <a:lumOff val="-4727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064939"/>
              <a:satOff val="10069"/>
              <a:lumOff val="-472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FA5DB1-773B-4237-AE67-AC50F427CC06}">
      <dsp:nvSpPr>
        <dsp:cNvPr id="0" name=""/>
        <dsp:cNvSpPr/>
      </dsp:nvSpPr>
      <dsp:spPr>
        <a:xfrm>
          <a:off x="2513959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186405"/>
                <a:satOff val="10662"/>
                <a:lumOff val="-5005"/>
                <a:alphaOff val="0"/>
                <a:satMod val="103000"/>
                <a:lumMod val="118000"/>
              </a:schemeClr>
            </a:gs>
            <a:gs pos="50000">
              <a:schemeClr val="accent4">
                <a:hueOff val="-2186405"/>
                <a:satOff val="10662"/>
                <a:lumOff val="-5005"/>
                <a:alphaOff val="0"/>
                <a:satMod val="89000"/>
                <a:lumMod val="91000"/>
              </a:schemeClr>
            </a:gs>
            <a:gs pos="100000">
              <a:schemeClr val="accent4">
                <a:hueOff val="-2186405"/>
                <a:satOff val="10662"/>
                <a:lumOff val="-5005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186405"/>
              <a:satOff val="10662"/>
              <a:lumOff val="-500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2061D5-BC15-481E-8FB5-8E080D1768E7}">
      <dsp:nvSpPr>
        <dsp:cNvPr id="0" name=""/>
        <dsp:cNvSpPr/>
      </dsp:nvSpPr>
      <dsp:spPr>
        <a:xfrm>
          <a:off x="2924940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307873"/>
                <a:satOff val="11254"/>
                <a:lumOff val="-5283"/>
                <a:alphaOff val="0"/>
                <a:satMod val="103000"/>
                <a:lumMod val="118000"/>
              </a:schemeClr>
            </a:gs>
            <a:gs pos="50000">
              <a:schemeClr val="accent4">
                <a:hueOff val="-2307873"/>
                <a:satOff val="11254"/>
                <a:lumOff val="-5283"/>
                <a:alphaOff val="0"/>
                <a:satMod val="89000"/>
                <a:lumMod val="91000"/>
              </a:schemeClr>
            </a:gs>
            <a:gs pos="100000">
              <a:schemeClr val="accent4">
                <a:hueOff val="-2307873"/>
                <a:satOff val="11254"/>
                <a:lumOff val="-5283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307873"/>
              <a:satOff val="11254"/>
              <a:lumOff val="-528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06BDD1-30E9-42BE-9D3F-618409FFA5ED}">
      <dsp:nvSpPr>
        <dsp:cNvPr id="0" name=""/>
        <dsp:cNvSpPr/>
      </dsp:nvSpPr>
      <dsp:spPr>
        <a:xfrm>
          <a:off x="8572234" y="1894456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429339"/>
                <a:satOff val="11846"/>
                <a:lumOff val="-5561"/>
                <a:alphaOff val="0"/>
                <a:satMod val="103000"/>
                <a:lumMod val="118000"/>
              </a:schemeClr>
            </a:gs>
            <a:gs pos="50000">
              <a:schemeClr val="accent4">
                <a:hueOff val="-2429339"/>
                <a:satOff val="11846"/>
                <a:lumOff val="-5561"/>
                <a:alphaOff val="0"/>
                <a:satMod val="89000"/>
                <a:lumMod val="91000"/>
              </a:schemeClr>
            </a:gs>
            <a:gs pos="100000">
              <a:schemeClr val="accent4">
                <a:hueOff val="-2429339"/>
                <a:satOff val="11846"/>
                <a:lumOff val="-5561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429339"/>
              <a:satOff val="11846"/>
              <a:lumOff val="-556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C24FE2-66D7-4DEA-B2A4-700F87CDAA68}">
      <dsp:nvSpPr>
        <dsp:cNvPr id="0" name=""/>
        <dsp:cNvSpPr/>
      </dsp:nvSpPr>
      <dsp:spPr>
        <a:xfrm>
          <a:off x="645317" y="1945971"/>
          <a:ext cx="8287267" cy="4191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2226895"/>
              <a:satOff val="10859"/>
              <a:lumOff val="-509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i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гос.полномочия</a:t>
          </a:r>
          <a:r>
            <a:rPr lang="ru-RU" sz="9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 по выплатам ежемесячных денежных средств на содержание детей-сирот и детей, оставшихся без попечения родителей, в семье опекуна и приемной семье, а также вознаграждение, причитающееся приемному родителю, выплата компенсации части родительской платы за содержание детей в дошкольных учреждениях</a:t>
          </a:r>
          <a:endParaRPr lang="ru-RU" sz="9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5317" y="1945971"/>
        <a:ext cx="8287267" cy="419157"/>
      </dsp:txXfrm>
    </dsp:sp>
    <dsp:sp modelId="{E6BEB671-D2E3-4587-8927-3DA373E3F491}">
      <dsp:nvSpPr>
        <dsp:cNvPr id="0" name=""/>
        <dsp:cNvSpPr/>
      </dsp:nvSpPr>
      <dsp:spPr>
        <a:xfrm>
          <a:off x="789487" y="2455924"/>
          <a:ext cx="8287250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ПП «Поддержка детей-сирот и детей, оставшихся без попечения родителей» – 37 495,1т.р.</a:t>
          </a:r>
          <a:endParaRPr lang="ru-RU" sz="1300" b="1" kern="1200" dirty="0"/>
        </a:p>
      </dsp:txBody>
      <dsp:txXfrm>
        <a:off x="789487" y="2455924"/>
        <a:ext cx="8287250" cy="256346"/>
      </dsp:txXfrm>
    </dsp:sp>
    <dsp:sp modelId="{D85D91F5-6C90-493E-804A-FECF3D7E386C}">
      <dsp:nvSpPr>
        <dsp:cNvPr id="0" name=""/>
        <dsp:cNvSpPr/>
      </dsp:nvSpPr>
      <dsp:spPr>
        <a:xfrm>
          <a:off x="561157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550806"/>
                <a:satOff val="12438"/>
                <a:lumOff val="-5840"/>
                <a:alphaOff val="0"/>
                <a:satMod val="103000"/>
                <a:lumMod val="118000"/>
              </a:schemeClr>
            </a:gs>
            <a:gs pos="50000">
              <a:schemeClr val="accent4">
                <a:hueOff val="-2550806"/>
                <a:satOff val="12438"/>
                <a:lumOff val="-5840"/>
                <a:alphaOff val="0"/>
                <a:satMod val="89000"/>
                <a:lumMod val="91000"/>
              </a:schemeClr>
            </a:gs>
            <a:gs pos="100000">
              <a:schemeClr val="accent4">
                <a:hueOff val="-2550806"/>
                <a:satOff val="12438"/>
                <a:lumOff val="-5840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550806"/>
              <a:satOff val="12438"/>
              <a:lumOff val="-584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4F14B1-34A8-4364-B1A6-A0C024565A33}">
      <dsp:nvSpPr>
        <dsp:cNvPr id="0" name=""/>
        <dsp:cNvSpPr/>
      </dsp:nvSpPr>
      <dsp:spPr>
        <a:xfrm>
          <a:off x="3746898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672273"/>
                <a:satOff val="13031"/>
                <a:lumOff val="-6118"/>
                <a:alphaOff val="0"/>
                <a:satMod val="103000"/>
                <a:lumMod val="118000"/>
              </a:schemeClr>
            </a:gs>
            <a:gs pos="50000">
              <a:schemeClr val="accent4">
                <a:hueOff val="-2672273"/>
                <a:satOff val="13031"/>
                <a:lumOff val="-6118"/>
                <a:alphaOff val="0"/>
                <a:satMod val="89000"/>
                <a:lumMod val="91000"/>
              </a:schemeClr>
            </a:gs>
            <a:gs pos="100000">
              <a:schemeClr val="accent4">
                <a:hueOff val="-2672273"/>
                <a:satOff val="13031"/>
                <a:lumOff val="-6118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672273"/>
              <a:satOff val="13031"/>
              <a:lumOff val="-611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F2A6B1-8575-48BB-AC58-66AE85ABB017}">
      <dsp:nvSpPr>
        <dsp:cNvPr id="0" name=""/>
        <dsp:cNvSpPr/>
      </dsp:nvSpPr>
      <dsp:spPr>
        <a:xfrm>
          <a:off x="4157883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793740"/>
                <a:satOff val="13623"/>
                <a:lumOff val="-6396"/>
                <a:alphaOff val="0"/>
                <a:satMod val="103000"/>
                <a:lumMod val="118000"/>
              </a:schemeClr>
            </a:gs>
            <a:gs pos="50000">
              <a:schemeClr val="accent4">
                <a:hueOff val="-2793740"/>
                <a:satOff val="13623"/>
                <a:lumOff val="-6396"/>
                <a:alphaOff val="0"/>
                <a:satMod val="89000"/>
                <a:lumMod val="91000"/>
              </a:schemeClr>
            </a:gs>
            <a:gs pos="100000">
              <a:schemeClr val="accent4">
                <a:hueOff val="-2793740"/>
                <a:satOff val="13623"/>
                <a:lumOff val="-6396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793740"/>
              <a:satOff val="13623"/>
              <a:lumOff val="-639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91621D-07EE-40E9-B09B-9286C52CCF1A}">
      <dsp:nvSpPr>
        <dsp:cNvPr id="0" name=""/>
        <dsp:cNvSpPr/>
      </dsp:nvSpPr>
      <dsp:spPr>
        <a:xfrm>
          <a:off x="4568871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2915207"/>
                <a:satOff val="14215"/>
                <a:lumOff val="-6674"/>
                <a:alphaOff val="0"/>
                <a:satMod val="103000"/>
                <a:lumMod val="118000"/>
              </a:schemeClr>
            </a:gs>
            <a:gs pos="50000">
              <a:schemeClr val="accent4">
                <a:hueOff val="-2915207"/>
                <a:satOff val="14215"/>
                <a:lumOff val="-6674"/>
                <a:alphaOff val="0"/>
                <a:satMod val="89000"/>
                <a:lumMod val="91000"/>
              </a:schemeClr>
            </a:gs>
            <a:gs pos="100000">
              <a:schemeClr val="accent4">
                <a:hueOff val="-2915207"/>
                <a:satOff val="14215"/>
                <a:lumOff val="-6674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2915207"/>
              <a:satOff val="14215"/>
              <a:lumOff val="-667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720CD9-D973-446F-BDAC-CE2076DF0AFC}">
      <dsp:nvSpPr>
        <dsp:cNvPr id="0" name=""/>
        <dsp:cNvSpPr/>
      </dsp:nvSpPr>
      <dsp:spPr>
        <a:xfrm>
          <a:off x="2924931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036674"/>
                <a:satOff val="14808"/>
                <a:lumOff val="-6952"/>
                <a:alphaOff val="0"/>
                <a:satMod val="103000"/>
                <a:lumMod val="118000"/>
              </a:schemeClr>
            </a:gs>
            <a:gs pos="50000">
              <a:schemeClr val="accent4">
                <a:hueOff val="-3036674"/>
                <a:satOff val="14808"/>
                <a:lumOff val="-6952"/>
                <a:alphaOff val="0"/>
                <a:satMod val="89000"/>
                <a:lumMod val="91000"/>
              </a:schemeClr>
            </a:gs>
            <a:gs pos="100000">
              <a:schemeClr val="accent4">
                <a:hueOff val="-3036674"/>
                <a:satOff val="14808"/>
                <a:lumOff val="-6952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036674"/>
              <a:satOff val="14808"/>
              <a:lumOff val="-695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92258B-1C7E-47E1-9107-09878F203AE0}">
      <dsp:nvSpPr>
        <dsp:cNvPr id="0" name=""/>
        <dsp:cNvSpPr/>
      </dsp:nvSpPr>
      <dsp:spPr>
        <a:xfrm>
          <a:off x="3335912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158141"/>
                <a:satOff val="15400"/>
                <a:lumOff val="-7230"/>
                <a:alphaOff val="0"/>
                <a:satMod val="103000"/>
                <a:lumMod val="118000"/>
              </a:schemeClr>
            </a:gs>
            <a:gs pos="50000">
              <a:schemeClr val="accent4">
                <a:hueOff val="-3158141"/>
                <a:satOff val="15400"/>
                <a:lumOff val="-7230"/>
                <a:alphaOff val="0"/>
                <a:satMod val="89000"/>
                <a:lumMod val="91000"/>
              </a:schemeClr>
            </a:gs>
            <a:gs pos="100000">
              <a:schemeClr val="accent4">
                <a:hueOff val="-3158141"/>
                <a:satOff val="15400"/>
                <a:lumOff val="-7230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158141"/>
              <a:satOff val="15400"/>
              <a:lumOff val="-723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34E76A-EA63-4758-A681-32DA80DE2CC5}">
      <dsp:nvSpPr>
        <dsp:cNvPr id="0" name=""/>
        <dsp:cNvSpPr/>
      </dsp:nvSpPr>
      <dsp:spPr>
        <a:xfrm>
          <a:off x="8572234" y="2712270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279608"/>
                <a:satOff val="15992"/>
                <a:lumOff val="-7508"/>
                <a:alphaOff val="0"/>
                <a:satMod val="103000"/>
                <a:lumMod val="118000"/>
              </a:schemeClr>
            </a:gs>
            <a:gs pos="50000">
              <a:schemeClr val="accent4">
                <a:hueOff val="-3279608"/>
                <a:satOff val="15992"/>
                <a:lumOff val="-7508"/>
                <a:alphaOff val="0"/>
                <a:satMod val="89000"/>
                <a:lumMod val="91000"/>
              </a:schemeClr>
            </a:gs>
            <a:gs pos="100000">
              <a:schemeClr val="accent4">
                <a:hueOff val="-3279608"/>
                <a:satOff val="15992"/>
                <a:lumOff val="-7508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279608"/>
              <a:satOff val="15992"/>
              <a:lumOff val="-750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008901-33FE-410C-BD5B-56BAF13240EF}">
      <dsp:nvSpPr>
        <dsp:cNvPr id="0" name=""/>
        <dsp:cNvSpPr/>
      </dsp:nvSpPr>
      <dsp:spPr>
        <a:xfrm>
          <a:off x="645317" y="2764489"/>
          <a:ext cx="8287267" cy="417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3340342"/>
              <a:satOff val="16288"/>
              <a:lumOff val="-764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гос.полномочия</a:t>
          </a: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 по приобретению жилья детям-сиротам и детям, оставшимся без попечения родителей</a:t>
          </a:r>
          <a:endParaRPr lang="ru-RU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5317" y="2764489"/>
        <a:ext cx="8287267" cy="417749"/>
      </dsp:txXfrm>
    </dsp:sp>
    <dsp:sp modelId="{506202AD-49D7-4324-987A-2084FE3E8FD9}">
      <dsp:nvSpPr>
        <dsp:cNvPr id="0" name=""/>
        <dsp:cNvSpPr/>
      </dsp:nvSpPr>
      <dsp:spPr>
        <a:xfrm>
          <a:off x="789487" y="3273738"/>
          <a:ext cx="8287250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ПП «Организация отдыха и оздоровления детей» - 5 756,1т.р.</a:t>
          </a:r>
          <a:endParaRPr lang="ru-RU" sz="1300" b="1" kern="1200" dirty="0"/>
        </a:p>
      </dsp:txBody>
      <dsp:txXfrm>
        <a:off x="789487" y="3273738"/>
        <a:ext cx="8287250" cy="256346"/>
      </dsp:txXfrm>
    </dsp:sp>
    <dsp:sp modelId="{BC9AEC32-FB0F-407D-848F-91B8E6017DF9}">
      <dsp:nvSpPr>
        <dsp:cNvPr id="0" name=""/>
        <dsp:cNvSpPr/>
      </dsp:nvSpPr>
      <dsp:spPr>
        <a:xfrm>
          <a:off x="561157" y="3530085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401075"/>
                <a:satOff val="16585"/>
                <a:lumOff val="-7786"/>
                <a:alphaOff val="0"/>
                <a:satMod val="103000"/>
                <a:lumMod val="118000"/>
              </a:schemeClr>
            </a:gs>
            <a:gs pos="50000">
              <a:schemeClr val="accent4">
                <a:hueOff val="-3401075"/>
                <a:satOff val="16585"/>
                <a:lumOff val="-7786"/>
                <a:alphaOff val="0"/>
                <a:satMod val="89000"/>
                <a:lumMod val="91000"/>
              </a:schemeClr>
            </a:gs>
            <a:gs pos="100000">
              <a:schemeClr val="accent4">
                <a:hueOff val="-3401075"/>
                <a:satOff val="16585"/>
                <a:lumOff val="-7786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401075"/>
              <a:satOff val="16585"/>
              <a:lumOff val="-778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BDAE5C-EF2F-4D89-8890-0ED93B83EEB0}">
      <dsp:nvSpPr>
        <dsp:cNvPr id="0" name=""/>
        <dsp:cNvSpPr/>
      </dsp:nvSpPr>
      <dsp:spPr>
        <a:xfrm>
          <a:off x="4157883" y="3530085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522542"/>
                <a:satOff val="17177"/>
                <a:lumOff val="-8064"/>
                <a:alphaOff val="0"/>
                <a:satMod val="103000"/>
                <a:lumMod val="118000"/>
              </a:schemeClr>
            </a:gs>
            <a:gs pos="50000">
              <a:schemeClr val="accent4">
                <a:hueOff val="-3522542"/>
                <a:satOff val="17177"/>
                <a:lumOff val="-8064"/>
                <a:alphaOff val="0"/>
                <a:satMod val="89000"/>
                <a:lumMod val="91000"/>
              </a:schemeClr>
            </a:gs>
            <a:gs pos="100000">
              <a:schemeClr val="accent4">
                <a:hueOff val="-3522542"/>
                <a:satOff val="17177"/>
                <a:lumOff val="-8064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522542"/>
              <a:satOff val="17177"/>
              <a:lumOff val="-806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7654B9-92D0-436A-8DEF-248651308A0C}">
      <dsp:nvSpPr>
        <dsp:cNvPr id="0" name=""/>
        <dsp:cNvSpPr/>
      </dsp:nvSpPr>
      <dsp:spPr>
        <a:xfrm>
          <a:off x="4568868" y="3530085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644009"/>
                <a:satOff val="17769"/>
                <a:lumOff val="-8342"/>
                <a:alphaOff val="0"/>
                <a:satMod val="103000"/>
                <a:lumMod val="118000"/>
              </a:schemeClr>
            </a:gs>
            <a:gs pos="50000">
              <a:schemeClr val="accent4">
                <a:hueOff val="-3644009"/>
                <a:satOff val="17769"/>
                <a:lumOff val="-8342"/>
                <a:alphaOff val="0"/>
                <a:satMod val="89000"/>
                <a:lumMod val="91000"/>
              </a:schemeClr>
            </a:gs>
            <a:gs pos="100000">
              <a:schemeClr val="accent4">
                <a:hueOff val="-3644009"/>
                <a:satOff val="17769"/>
                <a:lumOff val="-8342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644009"/>
              <a:satOff val="17769"/>
              <a:lumOff val="-834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67E47C-9B87-430C-A991-767A08364C17}">
      <dsp:nvSpPr>
        <dsp:cNvPr id="0" name=""/>
        <dsp:cNvSpPr/>
      </dsp:nvSpPr>
      <dsp:spPr>
        <a:xfrm>
          <a:off x="4980008" y="356843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765476"/>
                <a:satOff val="18362"/>
                <a:lumOff val="-8620"/>
                <a:alphaOff val="0"/>
                <a:satMod val="103000"/>
                <a:lumMod val="118000"/>
              </a:schemeClr>
            </a:gs>
            <a:gs pos="50000">
              <a:schemeClr val="accent4">
                <a:hueOff val="-3765476"/>
                <a:satOff val="18362"/>
                <a:lumOff val="-8620"/>
                <a:alphaOff val="0"/>
                <a:satMod val="89000"/>
                <a:lumMod val="91000"/>
              </a:schemeClr>
            </a:gs>
            <a:gs pos="100000">
              <a:schemeClr val="accent4">
                <a:hueOff val="-3765476"/>
                <a:satOff val="18362"/>
                <a:lumOff val="-8620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765476"/>
              <a:satOff val="18362"/>
              <a:lumOff val="-862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81801B-AC3F-495F-ADB2-631F2B3E1FB2}">
      <dsp:nvSpPr>
        <dsp:cNvPr id="0" name=""/>
        <dsp:cNvSpPr/>
      </dsp:nvSpPr>
      <dsp:spPr>
        <a:xfrm>
          <a:off x="5390841" y="3530085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3886943"/>
                <a:satOff val="18954"/>
                <a:lumOff val="-8898"/>
                <a:alphaOff val="0"/>
                <a:satMod val="103000"/>
                <a:lumMod val="118000"/>
              </a:schemeClr>
            </a:gs>
            <a:gs pos="50000">
              <a:schemeClr val="accent4">
                <a:hueOff val="-3886943"/>
                <a:satOff val="18954"/>
                <a:lumOff val="-8898"/>
                <a:alphaOff val="0"/>
                <a:satMod val="89000"/>
                <a:lumMod val="91000"/>
              </a:schemeClr>
            </a:gs>
            <a:gs pos="100000">
              <a:schemeClr val="accent4">
                <a:hueOff val="-3886943"/>
                <a:satOff val="18954"/>
                <a:lumOff val="-8898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3886943"/>
              <a:satOff val="18954"/>
              <a:lumOff val="-889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E9E878-0507-4CEE-95FF-278F173ACDA0}">
      <dsp:nvSpPr>
        <dsp:cNvPr id="0" name=""/>
        <dsp:cNvSpPr/>
      </dsp:nvSpPr>
      <dsp:spPr>
        <a:xfrm>
          <a:off x="3746897" y="3530085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008410"/>
                <a:satOff val="19546"/>
                <a:lumOff val="-9176"/>
                <a:alphaOff val="0"/>
                <a:satMod val="103000"/>
                <a:lumMod val="118000"/>
              </a:schemeClr>
            </a:gs>
            <a:gs pos="50000">
              <a:schemeClr val="accent4">
                <a:hueOff val="-4008410"/>
                <a:satOff val="19546"/>
                <a:lumOff val="-9176"/>
                <a:alphaOff val="0"/>
                <a:satMod val="89000"/>
                <a:lumMod val="91000"/>
              </a:schemeClr>
            </a:gs>
            <a:gs pos="100000">
              <a:schemeClr val="accent4">
                <a:hueOff val="-4008410"/>
                <a:satOff val="19546"/>
                <a:lumOff val="-9176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008410"/>
              <a:satOff val="19546"/>
              <a:lumOff val="-917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A8DCC6-CDCF-401A-B4D3-BE132C4472EE}">
      <dsp:nvSpPr>
        <dsp:cNvPr id="0" name=""/>
        <dsp:cNvSpPr/>
      </dsp:nvSpPr>
      <dsp:spPr>
        <a:xfrm>
          <a:off x="8572234" y="3530085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129877"/>
                <a:satOff val="20139"/>
                <a:lumOff val="-9454"/>
                <a:alphaOff val="0"/>
                <a:satMod val="103000"/>
                <a:lumMod val="118000"/>
              </a:schemeClr>
            </a:gs>
            <a:gs pos="50000">
              <a:schemeClr val="accent4">
                <a:hueOff val="-4129877"/>
                <a:satOff val="20139"/>
                <a:lumOff val="-9454"/>
                <a:alphaOff val="0"/>
                <a:satMod val="89000"/>
                <a:lumMod val="91000"/>
              </a:schemeClr>
            </a:gs>
            <a:gs pos="100000">
              <a:schemeClr val="accent4">
                <a:hueOff val="-4129877"/>
                <a:satOff val="20139"/>
                <a:lumOff val="-9454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129877"/>
              <a:satOff val="20139"/>
              <a:lumOff val="-945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D376E0-D78E-4F94-A4C3-36758C1723F9}">
      <dsp:nvSpPr>
        <dsp:cNvPr id="0" name=""/>
        <dsp:cNvSpPr/>
      </dsp:nvSpPr>
      <dsp:spPr>
        <a:xfrm>
          <a:off x="645317" y="3582303"/>
          <a:ext cx="8287267" cy="417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4453789"/>
              <a:satOff val="21718"/>
              <a:lumOff val="-1019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Средства на ремонт детского лагеря «Березка», в том числе за счет средств республиканского бюджета,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воинские сборы</a:t>
          </a:r>
          <a:endParaRPr lang="ru-RU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5317" y="3582303"/>
        <a:ext cx="8287267" cy="417749"/>
      </dsp:txXfrm>
    </dsp:sp>
    <dsp:sp modelId="{7F333ECF-EF00-4F84-BC70-44938F252658}">
      <dsp:nvSpPr>
        <dsp:cNvPr id="0" name=""/>
        <dsp:cNvSpPr/>
      </dsp:nvSpPr>
      <dsp:spPr>
        <a:xfrm>
          <a:off x="789487" y="4091552"/>
          <a:ext cx="8287250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ПП «Развитие мер социальной поддержки отдельных категорий граждан» - 519,0 т.р.</a:t>
          </a:r>
          <a:endParaRPr lang="ru-RU" sz="1300" b="1" kern="1200" dirty="0"/>
        </a:p>
      </dsp:txBody>
      <dsp:txXfrm>
        <a:off x="789487" y="4091552"/>
        <a:ext cx="8287250" cy="256346"/>
      </dsp:txXfrm>
    </dsp:sp>
    <dsp:sp modelId="{F42A3E23-17E1-4A62-9B36-8EFB67B2E2A0}">
      <dsp:nvSpPr>
        <dsp:cNvPr id="0" name=""/>
        <dsp:cNvSpPr/>
      </dsp:nvSpPr>
      <dsp:spPr>
        <a:xfrm>
          <a:off x="561157" y="434789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251344"/>
                <a:satOff val="20731"/>
                <a:lumOff val="-9733"/>
                <a:alphaOff val="0"/>
                <a:satMod val="103000"/>
                <a:lumMod val="118000"/>
              </a:schemeClr>
            </a:gs>
            <a:gs pos="50000">
              <a:schemeClr val="accent4">
                <a:hueOff val="-4251344"/>
                <a:satOff val="20731"/>
                <a:lumOff val="-9733"/>
                <a:alphaOff val="0"/>
                <a:satMod val="89000"/>
                <a:lumMod val="91000"/>
              </a:schemeClr>
            </a:gs>
            <a:gs pos="100000">
              <a:schemeClr val="accent4">
                <a:hueOff val="-4251344"/>
                <a:satOff val="20731"/>
                <a:lumOff val="-9733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251344"/>
              <a:satOff val="20731"/>
              <a:lumOff val="-973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F26109-A2AE-4074-A5C7-DD32FE665053}">
      <dsp:nvSpPr>
        <dsp:cNvPr id="0" name=""/>
        <dsp:cNvSpPr/>
      </dsp:nvSpPr>
      <dsp:spPr>
        <a:xfrm>
          <a:off x="5555236" y="434789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372811"/>
                <a:satOff val="21323"/>
                <a:lumOff val="-10011"/>
                <a:alphaOff val="0"/>
                <a:satMod val="103000"/>
                <a:lumMod val="118000"/>
              </a:schemeClr>
            </a:gs>
            <a:gs pos="50000">
              <a:schemeClr val="accent4">
                <a:hueOff val="-4372811"/>
                <a:satOff val="21323"/>
                <a:lumOff val="-10011"/>
                <a:alphaOff val="0"/>
                <a:satMod val="89000"/>
                <a:lumMod val="91000"/>
              </a:schemeClr>
            </a:gs>
            <a:gs pos="100000">
              <a:schemeClr val="accent4">
                <a:hueOff val="-4372811"/>
                <a:satOff val="21323"/>
                <a:lumOff val="-10011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372811"/>
              <a:satOff val="21323"/>
              <a:lumOff val="-1001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A40DA-30EA-46F8-8A1E-5CD33C6860F8}">
      <dsp:nvSpPr>
        <dsp:cNvPr id="0" name=""/>
        <dsp:cNvSpPr/>
      </dsp:nvSpPr>
      <dsp:spPr>
        <a:xfrm>
          <a:off x="5968478" y="434789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494278"/>
                <a:satOff val="21915"/>
                <a:lumOff val="-10289"/>
                <a:alphaOff val="0"/>
                <a:satMod val="103000"/>
                <a:lumMod val="118000"/>
              </a:schemeClr>
            </a:gs>
            <a:gs pos="50000">
              <a:schemeClr val="accent4">
                <a:hueOff val="-4494278"/>
                <a:satOff val="21915"/>
                <a:lumOff val="-10289"/>
                <a:alphaOff val="0"/>
                <a:satMod val="89000"/>
                <a:lumMod val="91000"/>
              </a:schemeClr>
            </a:gs>
            <a:gs pos="100000">
              <a:schemeClr val="accent4">
                <a:hueOff val="-4494278"/>
                <a:satOff val="21915"/>
                <a:lumOff val="-10289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494278"/>
              <a:satOff val="21915"/>
              <a:lumOff val="-1028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B73712-4DF2-4BA1-958E-EA6A74E4A6D3}">
      <dsp:nvSpPr>
        <dsp:cNvPr id="0" name=""/>
        <dsp:cNvSpPr/>
      </dsp:nvSpPr>
      <dsp:spPr>
        <a:xfrm>
          <a:off x="6377203" y="434272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615745"/>
                <a:satOff val="22508"/>
                <a:lumOff val="-10567"/>
                <a:alphaOff val="0"/>
                <a:satMod val="103000"/>
                <a:lumMod val="118000"/>
              </a:schemeClr>
            </a:gs>
            <a:gs pos="50000">
              <a:schemeClr val="accent4">
                <a:hueOff val="-4615745"/>
                <a:satOff val="22508"/>
                <a:lumOff val="-10567"/>
                <a:alphaOff val="0"/>
                <a:satMod val="89000"/>
                <a:lumMod val="91000"/>
              </a:schemeClr>
            </a:gs>
            <a:gs pos="100000">
              <a:schemeClr val="accent4">
                <a:hueOff val="-4615745"/>
                <a:satOff val="22508"/>
                <a:lumOff val="-10567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615745"/>
              <a:satOff val="22508"/>
              <a:lumOff val="-1056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A14BCB-FE60-4F5A-B024-907BEF7622B3}">
      <dsp:nvSpPr>
        <dsp:cNvPr id="0" name=""/>
        <dsp:cNvSpPr/>
      </dsp:nvSpPr>
      <dsp:spPr>
        <a:xfrm>
          <a:off x="6788194" y="434789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737212"/>
                <a:satOff val="23100"/>
                <a:lumOff val="-10845"/>
                <a:alphaOff val="0"/>
                <a:satMod val="103000"/>
                <a:lumMod val="118000"/>
              </a:schemeClr>
            </a:gs>
            <a:gs pos="50000">
              <a:schemeClr val="accent4">
                <a:hueOff val="-4737212"/>
                <a:satOff val="23100"/>
                <a:lumOff val="-10845"/>
                <a:alphaOff val="0"/>
                <a:satMod val="89000"/>
                <a:lumMod val="91000"/>
              </a:schemeClr>
            </a:gs>
            <a:gs pos="100000">
              <a:schemeClr val="accent4">
                <a:hueOff val="-4737212"/>
                <a:satOff val="23100"/>
                <a:lumOff val="-10845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737212"/>
              <a:satOff val="23100"/>
              <a:lumOff val="-1084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67163B-22CD-4E01-B19D-552B09916EE8}">
      <dsp:nvSpPr>
        <dsp:cNvPr id="0" name=""/>
        <dsp:cNvSpPr/>
      </dsp:nvSpPr>
      <dsp:spPr>
        <a:xfrm>
          <a:off x="7199176" y="434789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858679"/>
                <a:satOff val="23692"/>
                <a:lumOff val="-11123"/>
                <a:alphaOff val="0"/>
                <a:satMod val="103000"/>
                <a:lumMod val="118000"/>
              </a:schemeClr>
            </a:gs>
            <a:gs pos="50000">
              <a:schemeClr val="accent4">
                <a:hueOff val="-4858679"/>
                <a:satOff val="23692"/>
                <a:lumOff val="-11123"/>
                <a:alphaOff val="0"/>
                <a:satMod val="89000"/>
                <a:lumMod val="91000"/>
              </a:schemeClr>
            </a:gs>
            <a:gs pos="100000">
              <a:schemeClr val="accent4">
                <a:hueOff val="-4858679"/>
                <a:satOff val="23692"/>
                <a:lumOff val="-11123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858679"/>
              <a:satOff val="23692"/>
              <a:lumOff val="-1112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8547C7-CD54-4520-8DFA-E342DEEBA900}">
      <dsp:nvSpPr>
        <dsp:cNvPr id="0" name=""/>
        <dsp:cNvSpPr/>
      </dsp:nvSpPr>
      <dsp:spPr>
        <a:xfrm>
          <a:off x="8572234" y="4347899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4980146"/>
                <a:satOff val="24285"/>
                <a:lumOff val="-11401"/>
                <a:alphaOff val="0"/>
                <a:satMod val="103000"/>
                <a:lumMod val="118000"/>
              </a:schemeClr>
            </a:gs>
            <a:gs pos="50000">
              <a:schemeClr val="accent4">
                <a:hueOff val="-4980146"/>
                <a:satOff val="24285"/>
                <a:lumOff val="-11401"/>
                <a:alphaOff val="0"/>
                <a:satMod val="89000"/>
                <a:lumMod val="91000"/>
              </a:schemeClr>
            </a:gs>
            <a:gs pos="100000">
              <a:schemeClr val="accent4">
                <a:hueOff val="-4980146"/>
                <a:satOff val="24285"/>
                <a:lumOff val="-11401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4980146"/>
              <a:satOff val="24285"/>
              <a:lumOff val="-1140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003B67-F83D-40F0-86D9-E62058FEA169}">
      <dsp:nvSpPr>
        <dsp:cNvPr id="0" name=""/>
        <dsp:cNvSpPr/>
      </dsp:nvSpPr>
      <dsp:spPr>
        <a:xfrm>
          <a:off x="645317" y="4400117"/>
          <a:ext cx="8287267" cy="417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5567236"/>
              <a:satOff val="27147"/>
              <a:lumOff val="-1274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гос.полномочия</a:t>
          </a: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 по выплате коммунальных льгот работникам культуры</a:t>
          </a:r>
          <a:endParaRPr lang="ru-RU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5317" y="4400117"/>
        <a:ext cx="8287267" cy="417749"/>
      </dsp:txXfrm>
    </dsp:sp>
    <dsp:sp modelId="{41EA45E3-E2A7-4325-8BE1-F976B1C1A44F}">
      <dsp:nvSpPr>
        <dsp:cNvPr id="0" name=""/>
        <dsp:cNvSpPr/>
      </dsp:nvSpPr>
      <dsp:spPr>
        <a:xfrm>
          <a:off x="324331" y="4909367"/>
          <a:ext cx="9040675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b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               ПП «Финансовая поддержка социально-ориентированных некоммерческих организаций» - 1 390,0 тыс.руб.</a:t>
          </a:r>
          <a:endParaRPr lang="ru-RU" sz="1100" b="1" kern="1200" dirty="0"/>
        </a:p>
      </dsp:txBody>
      <dsp:txXfrm>
        <a:off x="324331" y="4909367"/>
        <a:ext cx="9040675" cy="256346"/>
      </dsp:txXfrm>
    </dsp:sp>
    <dsp:sp modelId="{78ED56CB-0165-42F7-9245-5385C9E82EC5}">
      <dsp:nvSpPr>
        <dsp:cNvPr id="0" name=""/>
        <dsp:cNvSpPr/>
      </dsp:nvSpPr>
      <dsp:spPr>
        <a:xfrm>
          <a:off x="561150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101613"/>
                <a:satOff val="24877"/>
                <a:lumOff val="-11679"/>
                <a:alphaOff val="0"/>
                <a:satMod val="103000"/>
                <a:lumMod val="118000"/>
              </a:schemeClr>
            </a:gs>
            <a:gs pos="50000">
              <a:schemeClr val="accent4">
                <a:hueOff val="-5101613"/>
                <a:satOff val="24877"/>
                <a:lumOff val="-11679"/>
                <a:alphaOff val="0"/>
                <a:satMod val="89000"/>
                <a:lumMod val="91000"/>
              </a:schemeClr>
            </a:gs>
            <a:gs pos="100000">
              <a:schemeClr val="accent4">
                <a:hueOff val="-5101613"/>
                <a:satOff val="24877"/>
                <a:lumOff val="-11679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101613"/>
              <a:satOff val="24877"/>
              <a:lumOff val="-1167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9D61A3-2CB3-4615-B443-22BA0CD7FD00}">
      <dsp:nvSpPr>
        <dsp:cNvPr id="0" name=""/>
        <dsp:cNvSpPr/>
      </dsp:nvSpPr>
      <dsp:spPr>
        <a:xfrm>
          <a:off x="6432884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223080"/>
                <a:satOff val="25469"/>
                <a:lumOff val="-11957"/>
                <a:alphaOff val="0"/>
                <a:satMod val="103000"/>
                <a:lumMod val="118000"/>
              </a:schemeClr>
            </a:gs>
            <a:gs pos="50000">
              <a:schemeClr val="accent4">
                <a:hueOff val="-5223080"/>
                <a:satOff val="25469"/>
                <a:lumOff val="-11957"/>
                <a:alphaOff val="0"/>
                <a:satMod val="89000"/>
                <a:lumMod val="91000"/>
              </a:schemeClr>
            </a:gs>
            <a:gs pos="100000">
              <a:schemeClr val="accent4">
                <a:hueOff val="-5223080"/>
                <a:satOff val="25469"/>
                <a:lumOff val="-11957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223080"/>
              <a:satOff val="25469"/>
              <a:lumOff val="-1195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3AAE1F-F519-42DB-9B19-C6A21F18D515}">
      <dsp:nvSpPr>
        <dsp:cNvPr id="0" name=""/>
        <dsp:cNvSpPr/>
      </dsp:nvSpPr>
      <dsp:spPr>
        <a:xfrm>
          <a:off x="6831331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344547"/>
                <a:satOff val="26062"/>
                <a:lumOff val="-12235"/>
                <a:alphaOff val="0"/>
                <a:satMod val="103000"/>
                <a:lumMod val="118000"/>
              </a:schemeClr>
            </a:gs>
            <a:gs pos="50000">
              <a:schemeClr val="accent4">
                <a:hueOff val="-5344547"/>
                <a:satOff val="26062"/>
                <a:lumOff val="-12235"/>
                <a:alphaOff val="0"/>
                <a:satMod val="89000"/>
                <a:lumMod val="91000"/>
              </a:schemeClr>
            </a:gs>
            <a:gs pos="100000">
              <a:schemeClr val="accent4">
                <a:hueOff val="-5344547"/>
                <a:satOff val="26062"/>
                <a:lumOff val="-12235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344547"/>
              <a:satOff val="26062"/>
              <a:lumOff val="-1223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FE85B2-8823-4513-A4B6-1C096FE22A96}">
      <dsp:nvSpPr>
        <dsp:cNvPr id="0" name=""/>
        <dsp:cNvSpPr/>
      </dsp:nvSpPr>
      <dsp:spPr>
        <a:xfrm>
          <a:off x="7263758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466014"/>
                <a:satOff val="26654"/>
                <a:lumOff val="-12513"/>
                <a:alphaOff val="0"/>
                <a:satMod val="103000"/>
                <a:lumMod val="118000"/>
              </a:schemeClr>
            </a:gs>
            <a:gs pos="50000">
              <a:schemeClr val="accent4">
                <a:hueOff val="-5466014"/>
                <a:satOff val="26654"/>
                <a:lumOff val="-12513"/>
                <a:alphaOff val="0"/>
                <a:satMod val="89000"/>
                <a:lumMod val="91000"/>
              </a:schemeClr>
            </a:gs>
            <a:gs pos="100000">
              <a:schemeClr val="accent4">
                <a:hueOff val="-5466014"/>
                <a:satOff val="26654"/>
                <a:lumOff val="-12513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466014"/>
              <a:satOff val="26654"/>
              <a:lumOff val="-1251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1C5E08-6F96-48D2-9C78-F6468E044A96}">
      <dsp:nvSpPr>
        <dsp:cNvPr id="0" name=""/>
        <dsp:cNvSpPr/>
      </dsp:nvSpPr>
      <dsp:spPr>
        <a:xfrm>
          <a:off x="7696187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587481"/>
                <a:satOff val="27246"/>
                <a:lumOff val="-12791"/>
                <a:alphaOff val="0"/>
                <a:satMod val="103000"/>
                <a:lumMod val="118000"/>
              </a:schemeClr>
            </a:gs>
            <a:gs pos="50000">
              <a:schemeClr val="accent4">
                <a:hueOff val="-5587481"/>
                <a:satOff val="27246"/>
                <a:lumOff val="-12791"/>
                <a:alphaOff val="0"/>
                <a:satMod val="89000"/>
                <a:lumMod val="91000"/>
              </a:schemeClr>
            </a:gs>
            <a:gs pos="100000">
              <a:schemeClr val="accent4">
                <a:hueOff val="-5587481"/>
                <a:satOff val="27246"/>
                <a:lumOff val="-12791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587481"/>
              <a:satOff val="27246"/>
              <a:lumOff val="-1279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672349-8334-406D-B456-5EF3FA2EB1C6}">
      <dsp:nvSpPr>
        <dsp:cNvPr id="0" name=""/>
        <dsp:cNvSpPr/>
      </dsp:nvSpPr>
      <dsp:spPr>
        <a:xfrm>
          <a:off x="8139804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708948"/>
                <a:satOff val="27839"/>
                <a:lumOff val="-13069"/>
                <a:alphaOff val="0"/>
                <a:satMod val="103000"/>
                <a:lumMod val="118000"/>
              </a:schemeClr>
            </a:gs>
            <a:gs pos="50000">
              <a:schemeClr val="accent4">
                <a:hueOff val="-5708948"/>
                <a:satOff val="27839"/>
                <a:lumOff val="-13069"/>
                <a:alphaOff val="0"/>
                <a:satMod val="89000"/>
                <a:lumMod val="91000"/>
              </a:schemeClr>
            </a:gs>
            <a:gs pos="100000">
              <a:schemeClr val="accent4">
                <a:hueOff val="-5708948"/>
                <a:satOff val="27839"/>
                <a:lumOff val="-13069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708948"/>
              <a:satOff val="27839"/>
              <a:lumOff val="-1306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E09B05-933F-41D5-A2CD-1BC1602AA651}">
      <dsp:nvSpPr>
        <dsp:cNvPr id="0" name=""/>
        <dsp:cNvSpPr/>
      </dsp:nvSpPr>
      <dsp:spPr>
        <a:xfrm>
          <a:off x="8572234" y="5165713"/>
          <a:ext cx="659835" cy="522186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4">
                <a:hueOff val="-5830415"/>
                <a:satOff val="28431"/>
                <a:lumOff val="-13347"/>
                <a:alphaOff val="0"/>
                <a:satMod val="103000"/>
                <a:lumMod val="118000"/>
              </a:schemeClr>
            </a:gs>
            <a:gs pos="50000">
              <a:schemeClr val="accent4">
                <a:hueOff val="-5830415"/>
                <a:satOff val="28431"/>
                <a:lumOff val="-13347"/>
                <a:alphaOff val="0"/>
                <a:satMod val="89000"/>
                <a:lumMod val="91000"/>
              </a:schemeClr>
            </a:gs>
            <a:gs pos="100000">
              <a:schemeClr val="accent4">
                <a:hueOff val="-5830415"/>
                <a:satOff val="28431"/>
                <a:lumOff val="-13347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830415"/>
              <a:satOff val="28431"/>
              <a:lumOff val="-1334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07727A-1AF6-4AD6-ADDC-A63416455234}">
      <dsp:nvSpPr>
        <dsp:cNvPr id="0" name=""/>
        <dsp:cNvSpPr/>
      </dsp:nvSpPr>
      <dsp:spPr>
        <a:xfrm>
          <a:off x="645317" y="5217932"/>
          <a:ext cx="8287267" cy="4177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-6680684"/>
              <a:satOff val="32577"/>
              <a:lumOff val="-1529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поддержка НКО «Красный крест» и поддержка ДПО</a:t>
          </a:r>
          <a:endParaRPr lang="ru-RU" sz="11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5317" y="5217932"/>
        <a:ext cx="8287267" cy="417749"/>
      </dsp:txXfrm>
    </dsp:sp>
    <dsp:sp modelId="{CE30BC15-3684-4B36-B57A-1611A2F6C1A0}">
      <dsp:nvSpPr>
        <dsp:cNvPr id="0" name=""/>
        <dsp:cNvSpPr/>
      </dsp:nvSpPr>
      <dsp:spPr>
        <a:xfrm>
          <a:off x="324331" y="5727181"/>
          <a:ext cx="9040675" cy="256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</dsp:txBody>
      <dsp:txXfrm>
        <a:off x="324331" y="5727181"/>
        <a:ext cx="9040675" cy="256346"/>
      </dsp:txXfrm>
    </dsp:sp>
    <dsp:sp modelId="{CCE7026E-F07E-4948-B811-C52A9A940CBF}">
      <dsp:nvSpPr>
        <dsp:cNvPr id="0" name=""/>
        <dsp:cNvSpPr/>
      </dsp:nvSpPr>
      <dsp:spPr>
        <a:xfrm flipH="1">
          <a:off x="785348" y="5986009"/>
          <a:ext cx="84285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5951882"/>
                <a:satOff val="29023"/>
                <a:lumOff val="-13626"/>
                <a:alphaOff val="0"/>
                <a:satMod val="103000"/>
                <a:lumMod val="118000"/>
              </a:schemeClr>
            </a:gs>
            <a:gs pos="50000">
              <a:schemeClr val="accent4">
                <a:hueOff val="-5951882"/>
                <a:satOff val="29023"/>
                <a:lumOff val="-13626"/>
                <a:alphaOff val="0"/>
                <a:satMod val="89000"/>
                <a:lumMod val="91000"/>
              </a:schemeClr>
            </a:gs>
            <a:gs pos="100000">
              <a:schemeClr val="accent4">
                <a:hueOff val="-5951882"/>
                <a:satOff val="29023"/>
                <a:lumOff val="-13626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5951882"/>
              <a:satOff val="29023"/>
              <a:lumOff val="-1362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902571-2205-4752-98A1-03D5B13B030E}">
      <dsp:nvSpPr>
        <dsp:cNvPr id="0" name=""/>
        <dsp:cNvSpPr/>
      </dsp:nvSpPr>
      <dsp:spPr>
        <a:xfrm>
          <a:off x="2767374" y="5978255"/>
          <a:ext cx="375974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6073349"/>
                <a:satOff val="29615"/>
                <a:lumOff val="-13904"/>
                <a:alphaOff val="0"/>
                <a:satMod val="103000"/>
                <a:lumMod val="118000"/>
              </a:schemeClr>
            </a:gs>
            <a:gs pos="50000">
              <a:schemeClr val="accent4">
                <a:hueOff val="-6073349"/>
                <a:satOff val="29615"/>
                <a:lumOff val="-13904"/>
                <a:alphaOff val="0"/>
                <a:satMod val="89000"/>
                <a:lumMod val="91000"/>
              </a:schemeClr>
            </a:gs>
            <a:gs pos="100000">
              <a:schemeClr val="accent4">
                <a:hueOff val="-6073349"/>
                <a:satOff val="29615"/>
                <a:lumOff val="-13904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073349"/>
              <a:satOff val="29615"/>
              <a:lumOff val="-1390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3812ED-3E05-45B1-BDE5-7E5BDD8379A4}">
      <dsp:nvSpPr>
        <dsp:cNvPr id="0" name=""/>
        <dsp:cNvSpPr/>
      </dsp:nvSpPr>
      <dsp:spPr>
        <a:xfrm>
          <a:off x="598336" y="5986009"/>
          <a:ext cx="375974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6194816"/>
                <a:satOff val="30208"/>
                <a:lumOff val="-14182"/>
                <a:alphaOff val="0"/>
                <a:satMod val="103000"/>
                <a:lumMod val="118000"/>
              </a:schemeClr>
            </a:gs>
            <a:gs pos="50000">
              <a:schemeClr val="accent4">
                <a:hueOff val="-6194816"/>
                <a:satOff val="30208"/>
                <a:lumOff val="-14182"/>
                <a:alphaOff val="0"/>
                <a:satMod val="89000"/>
                <a:lumMod val="91000"/>
              </a:schemeClr>
            </a:gs>
            <a:gs pos="100000">
              <a:schemeClr val="accent4">
                <a:hueOff val="-6194816"/>
                <a:satOff val="30208"/>
                <a:lumOff val="-14182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194816"/>
              <a:satOff val="30208"/>
              <a:lumOff val="-1418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8D0BEF-34E1-4848-86FC-BE46FC84F466}">
      <dsp:nvSpPr>
        <dsp:cNvPr id="0" name=""/>
        <dsp:cNvSpPr/>
      </dsp:nvSpPr>
      <dsp:spPr>
        <a:xfrm>
          <a:off x="1049808" y="5982655"/>
          <a:ext cx="375974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6316283"/>
                <a:satOff val="30800"/>
                <a:lumOff val="-14460"/>
                <a:alphaOff val="0"/>
                <a:satMod val="103000"/>
                <a:lumMod val="118000"/>
              </a:schemeClr>
            </a:gs>
            <a:gs pos="50000">
              <a:schemeClr val="accent4">
                <a:hueOff val="-6316283"/>
                <a:satOff val="30800"/>
                <a:lumOff val="-14460"/>
                <a:alphaOff val="0"/>
                <a:satMod val="89000"/>
                <a:lumMod val="91000"/>
              </a:schemeClr>
            </a:gs>
            <a:gs pos="100000">
              <a:schemeClr val="accent4">
                <a:hueOff val="-6316283"/>
                <a:satOff val="30800"/>
                <a:lumOff val="-14460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316283"/>
              <a:satOff val="30800"/>
              <a:lumOff val="-1446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58F3E4-3B48-4D6D-BA9A-FF7AB866CC54}">
      <dsp:nvSpPr>
        <dsp:cNvPr id="0" name=""/>
        <dsp:cNvSpPr/>
      </dsp:nvSpPr>
      <dsp:spPr>
        <a:xfrm>
          <a:off x="1492192" y="5983527"/>
          <a:ext cx="375974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6437749"/>
                <a:satOff val="31392"/>
                <a:lumOff val="-14738"/>
                <a:alphaOff val="0"/>
                <a:satMod val="103000"/>
                <a:lumMod val="118000"/>
              </a:schemeClr>
            </a:gs>
            <a:gs pos="50000">
              <a:schemeClr val="accent4">
                <a:hueOff val="-6437749"/>
                <a:satOff val="31392"/>
                <a:lumOff val="-14738"/>
                <a:alphaOff val="0"/>
                <a:satMod val="89000"/>
                <a:lumMod val="91000"/>
              </a:schemeClr>
            </a:gs>
            <a:gs pos="100000">
              <a:schemeClr val="accent4">
                <a:hueOff val="-6437749"/>
                <a:satOff val="31392"/>
                <a:lumOff val="-14738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437749"/>
              <a:satOff val="31392"/>
              <a:lumOff val="-1473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C64C7C-98A6-4853-8DDB-D9CC981A08FE}">
      <dsp:nvSpPr>
        <dsp:cNvPr id="0" name=""/>
        <dsp:cNvSpPr/>
      </dsp:nvSpPr>
      <dsp:spPr>
        <a:xfrm>
          <a:off x="1904777" y="5983527"/>
          <a:ext cx="375974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6559217"/>
                <a:satOff val="31985"/>
                <a:lumOff val="-15016"/>
                <a:alphaOff val="0"/>
                <a:satMod val="103000"/>
                <a:lumMod val="118000"/>
              </a:schemeClr>
            </a:gs>
            <a:gs pos="50000">
              <a:schemeClr val="accent4">
                <a:hueOff val="-6559217"/>
                <a:satOff val="31985"/>
                <a:lumOff val="-15016"/>
                <a:alphaOff val="0"/>
                <a:satMod val="89000"/>
                <a:lumMod val="91000"/>
              </a:schemeClr>
            </a:gs>
            <a:gs pos="100000">
              <a:schemeClr val="accent4">
                <a:hueOff val="-6559217"/>
                <a:satOff val="31985"/>
                <a:lumOff val="-15016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559217"/>
              <a:satOff val="31985"/>
              <a:lumOff val="-1501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A2EBF1-BC0B-4355-9294-87EFFBE9853C}">
      <dsp:nvSpPr>
        <dsp:cNvPr id="0" name=""/>
        <dsp:cNvSpPr/>
      </dsp:nvSpPr>
      <dsp:spPr>
        <a:xfrm>
          <a:off x="2346928" y="5983527"/>
          <a:ext cx="375974" cy="6266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-6680684"/>
                <a:satOff val="32577"/>
                <a:lumOff val="-15294"/>
                <a:alphaOff val="0"/>
                <a:satMod val="103000"/>
                <a:lumMod val="118000"/>
              </a:schemeClr>
            </a:gs>
            <a:gs pos="50000">
              <a:schemeClr val="accent4">
                <a:hueOff val="-6680684"/>
                <a:satOff val="32577"/>
                <a:lumOff val="-15294"/>
                <a:alphaOff val="0"/>
                <a:satMod val="89000"/>
                <a:lumMod val="91000"/>
              </a:schemeClr>
            </a:gs>
            <a:gs pos="100000">
              <a:schemeClr val="accent4">
                <a:hueOff val="-6680684"/>
                <a:satOff val="32577"/>
                <a:lumOff val="-15294"/>
                <a:alphaOff val="0"/>
                <a:lumMod val="69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-6680684"/>
              <a:satOff val="32577"/>
              <a:lumOff val="-1529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0.40884</cdr:x>
      <cdr:y>0.32691</cdr:y>
    </cdr:from>
    <cdr:to>
      <cdr:x>0.6306</cdr:x>
      <cdr:y>0.47467</cdr:y>
    </cdr:to>
    <cdr:sp macro="" textlink="">
      <cdr:nvSpPr>
        <cdr:cNvPr id="7" name="Стрелка вправо 6"/>
        <cdr:cNvSpPr/>
      </cdr:nvSpPr>
      <cdr:spPr>
        <a:xfrm xmlns:a="http://schemas.openxmlformats.org/drawingml/2006/main" rot="21108363">
          <a:off x="3109769" y="1506564"/>
          <a:ext cx="1686834" cy="680960"/>
        </a:xfrm>
        <a:prstGeom xmlns:a="http://schemas.openxmlformats.org/drawingml/2006/main" prst="rightArrow">
          <a:avLst/>
        </a:prstGeom>
        <a:noFill xmlns:a="http://schemas.openxmlformats.org/drawingml/2006/main"/>
        <a:ln xmlns:a="http://schemas.openxmlformats.org/drawingml/2006/main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500" b="1" dirty="0" smtClean="0">
              <a:solidFill>
                <a:schemeClr val="tx1"/>
              </a:solidFill>
            </a:rPr>
            <a:t>   </a:t>
          </a:r>
          <a:r>
            <a:rPr lang="ru-RU" sz="1200" b="1" dirty="0" smtClean="0">
              <a:solidFill>
                <a:schemeClr val="tx1"/>
              </a:solidFill>
            </a:rPr>
            <a:t>+196 466,0</a:t>
          </a:r>
        </a:p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0.44932</cdr:x>
      <cdr:y>0.59978</cdr:y>
    </cdr:from>
    <cdr:to>
      <cdr:x>0.65379</cdr:x>
      <cdr:y>0.74742</cdr:y>
    </cdr:to>
    <cdr:sp macro="" textlink="">
      <cdr:nvSpPr>
        <cdr:cNvPr id="8" name="Стрелка вправо 7"/>
        <cdr:cNvSpPr/>
      </cdr:nvSpPr>
      <cdr:spPr>
        <a:xfrm xmlns:a="http://schemas.openxmlformats.org/drawingml/2006/main" rot="499659">
          <a:off x="3417708" y="2764104"/>
          <a:ext cx="1555288" cy="680384"/>
        </a:xfrm>
        <a:prstGeom xmlns:a="http://schemas.openxmlformats.org/drawingml/2006/main" prst="rightArrow">
          <a:avLst/>
        </a:prstGeom>
        <a:noFill xmlns:a="http://schemas.openxmlformats.org/drawingml/2006/main"/>
        <a:ln xmlns:a="http://schemas.openxmlformats.org/drawingml/2006/main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500" b="1" dirty="0" smtClean="0"/>
            <a:t>     +</a:t>
          </a:r>
          <a:r>
            <a:rPr lang="ru-RU" b="1" dirty="0" smtClean="0"/>
            <a:t> 30 886,5</a:t>
          </a:r>
        </a:p>
        <a:p xmlns:a="http://schemas.openxmlformats.org/drawingml/2006/main">
          <a:pPr algn="ctr"/>
          <a:endParaRPr lang="ru-RU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0.42615</cdr:x>
      <cdr:y>0.34006</cdr:y>
    </cdr:from>
    <cdr:to>
      <cdr:x>0.56709</cdr:x>
      <cdr:y>0.41027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048019" y="1743945"/>
          <a:ext cx="1008067" cy="3600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ФАКТ</a:t>
          </a:r>
        </a:p>
      </cdr:txBody>
    </cdr:sp>
  </cdr:relSizeAnchor>
  <cdr:relSizeAnchor xmlns:cdr="http://schemas.openxmlformats.org/drawingml/2006/chartDrawing">
    <cdr:from>
      <cdr:x>0.16439</cdr:x>
      <cdr:y>0.07328</cdr:y>
    </cdr:from>
    <cdr:to>
      <cdr:x>0.30534</cdr:x>
      <cdr:y>0.15753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175792" y="375805"/>
          <a:ext cx="1008139" cy="4320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</a:p>
      </cdr:txBody>
    </cdr:sp>
  </cdr:relSizeAnchor>
  <cdr:relSizeAnchor xmlns:cdr="http://schemas.openxmlformats.org/drawingml/2006/chartDrawing">
    <cdr:from>
      <cdr:x>0.71811</cdr:x>
      <cdr:y>0.07328</cdr:y>
    </cdr:from>
    <cdr:to>
      <cdr:x>0.85905</cdr:x>
      <cdr:y>0.15753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136250" y="375805"/>
          <a:ext cx="1008067" cy="4320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</a:p>
      </cdr:txBody>
    </cdr:sp>
  </cdr:relSizeAnchor>
  <cdr:relSizeAnchor xmlns:cdr="http://schemas.openxmlformats.org/drawingml/2006/chartDrawing">
    <cdr:from>
      <cdr:x>0.78858</cdr:x>
      <cdr:y>0.56472</cdr:y>
    </cdr:from>
    <cdr:to>
      <cdr:x>0.92953</cdr:x>
      <cdr:y>0.63493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5640284" y="2896078"/>
          <a:ext cx="1008138" cy="3600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</a:p>
      </cdr:txBody>
    </cdr:sp>
  </cdr:relSizeAnchor>
  <cdr:relSizeAnchor xmlns:cdr="http://schemas.openxmlformats.org/drawingml/2006/chartDrawing">
    <cdr:from>
      <cdr:x>0.11405</cdr:x>
      <cdr:y>0.53664</cdr:y>
    </cdr:from>
    <cdr:to>
      <cdr:x>0.255</cdr:x>
      <cdr:y>0.60685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15738" y="2752075"/>
          <a:ext cx="1008138" cy="3600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CEC57F-29A2-4A71-A65E-7283890170C7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F8ED99B-9732-49FC-9C16-B56FEB1B1092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7.72102" units="1/cm"/>
          <inkml:channelProperty channel="Y" name="resolution" value="37.76224" units="1/cm"/>
          <inkml:channelProperty channel="T" name="resolution" value="1" units="1/dev"/>
        </inkml:channelProperties>
      </inkml:inkSource>
      <inkml:timestamp xml:id="ts0" timeString="2023-06-14T06:47:04.47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CA7E8F0-DF13-4887-8957-F6E4BCF27763}" emma:medium="tactile" emma:mode="ink">
          <msink:context xmlns:msink="http://schemas.microsoft.com/ink/2010/main" type="writingRegion" rotatedBoundingBox="13162,6117 13762,7070 13750,7078 13150,6124"/>
        </emma:interpretation>
      </emma:emma>
    </inkml:annotationXML>
    <inkml:traceGroup>
      <inkml:annotationXML>
        <emma:emma xmlns:emma="http://www.w3.org/2003/04/emma" version="1.0">
          <emma:interpretation id="{4B8A8162-DD07-41B1-AB08-050BE282E947}" emma:medium="tactile" emma:mode="ink">
            <msink:context xmlns:msink="http://schemas.microsoft.com/ink/2010/main" type="paragraph" rotatedBoundingBox="13162,6117 13762,7070 13750,7078 13150,61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107FAF-6C7B-4B1D-B8AC-A267746F6EF2}" emma:medium="tactile" emma:mode="ink">
              <msink:context xmlns:msink="http://schemas.microsoft.com/ink/2010/main" type="line" rotatedBoundingBox="13162,6117 13762,7070 13750,7077 13150,6124"/>
            </emma:interpretation>
          </emma:emma>
        </inkml:annotationXML>
        <inkml:traceGroup>
          <inkml:annotationXML>
            <emma:emma xmlns:emma="http://www.w3.org/2003/04/emma" version="1.0">
              <emma:interpretation id="{F45BC99B-FA78-4C43-A96C-BFFF8688AE74}" emma:medium="tactile" emma:mode="ink">
                <msink:context xmlns:msink="http://schemas.microsoft.com/ink/2010/main" type="inkWord" rotatedBoundingBox="13162,6117 13171,6131 13159,6139 13150,6124"/>
              </emma:interpretation>
            </emma:emma>
          </inkml:annotationXML>
          <inkml:trace contextRef="#ctx0" brushRef="#br0">-591-939 0</inkml:trace>
          <inkml:trace contextRef="#ctx0" brushRef="#br0" timeOffset="199.9694">-591-939 0</inkml:trace>
        </inkml:traceGroup>
        <inkml:traceGroup>
          <inkml:annotationXML>
            <emma:emma xmlns:emma="http://www.w3.org/2003/04/emma" version="1.0">
              <emma:interpretation id="{4E23F113-8461-46C9-B21F-FB46BE1E6696}" emma:medium="tactile" emma:mode="ink">
                <msink:context xmlns:msink="http://schemas.microsoft.com/ink/2010/main" type="inkWord" rotatedBoundingBox="13753,7056 13762,7070 13750,7078 13741,7063"/>
              </emma:interpretation>
            </emma:emma>
          </inkml:annotationXML>
          <inkml:trace contextRef="#ctx0" brushRef="#br0" timeOffset="-563.8439">0 0 0</inkml:trace>
        </inkml:traceGroup>
        <inkml:traceGroup>
          <inkml:annotationXML>
            <emma:emma xmlns:emma="http://www.w3.org/2003/04/emma" version="1.0">
              <emma:interpretation id="{8A76EE25-4E69-4802-8948-E6FFD7E2D525}" emma:medium="tactile" emma:mode="ink">
                <msink:context xmlns:msink="http://schemas.microsoft.com/ink/2010/main" type="inkWord" rotatedBoundingBox="13753,7056 13762,7070 13750,7078 13741,7063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:</emma:literal>
                </emma:interpretation>
                <emma:interpretation id="interp2" emma:lang="" emma:confidence="0">
                  <emma:literal>'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-1304.1823">0 0 0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7.72102" units="1/cm"/>
          <inkml:channelProperty channel="Y" name="resolution" value="37.76224" units="1/cm"/>
          <inkml:channelProperty channel="T" name="resolution" value="1" units="1/dev"/>
        </inkml:channelProperties>
      </inkml:inkSource>
      <inkml:timestamp xml:id="ts0" timeString="2023-06-14T06:47:05.4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2568729-106D-426A-92EB-4357B4F84710}" emma:medium="tactile" emma:mode="ink">
          <msink:context xmlns:msink="http://schemas.microsoft.com/ink/2010/main" type="inkDrawing" rotatedBoundingBox="8469,18476 8469,18510 8454,18510 8454,18476" shapeName="Other"/>
        </emma:interpretation>
      </emma:emma>
    </inkml:annotationXML>
    <inkml:trace contextRef="#ctx0" brushRef="#br0">0 34 0,'0'-34'31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B8B9EC-FC92-4B53-8521-C041F9E6CC51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3199CD-3E1B-4AE6-990F-76F925F5EA9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7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57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415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097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4237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578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05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840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577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3554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485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095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114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876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673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928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9824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07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38995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4990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ru-RU" smtClean="0"/>
              <a:pPr rtl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344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5991" y="1600200"/>
            <a:ext cx="4831723" cy="3048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235992" y="4898574"/>
            <a:ext cx="4831723" cy="1270453"/>
          </a:xfrm>
        </p:spPr>
        <p:txBody>
          <a:bodyPr rtlCol="0">
            <a:noAutofit/>
          </a:bodyPr>
          <a:lstStyle>
            <a:lvl1pPr marL="0" indent="0" algn="l">
              <a:spcBef>
                <a:spcPts val="0"/>
              </a:spcBef>
              <a:buNone/>
              <a:defRPr sz="2101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dirty="0" smtClean="0"/>
              <a:t>Образец подзаголовка</a:t>
            </a: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348237" y="4782971"/>
            <a:ext cx="4595621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 userDrawn="1"/>
        </p:nvGrpSpPr>
        <p:grpSpPr>
          <a:xfrm>
            <a:off x="6439288" y="0"/>
            <a:ext cx="3466712" cy="6858000"/>
            <a:chOff x="7923213" y="0"/>
            <a:chExt cx="4265612" cy="6858000"/>
          </a:xfrm>
        </p:grpSpPr>
        <p:pic>
          <p:nvPicPr>
            <p:cNvPr id="4" name="Рисунок 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EEDC10-3C46-4852-98EA-F1E8C5EDD1CB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348236" y="1709058"/>
            <a:ext cx="781591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81" y="2237098"/>
            <a:ext cx="6688293" cy="2411103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3601" b="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7283" y="4876802"/>
            <a:ext cx="6688293" cy="129222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101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9040288" y="0"/>
            <a:ext cx="865712" cy="6868886"/>
            <a:chOff x="11123611" y="0"/>
            <a:chExt cx="1065214" cy="686888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sz="1350" dirty="0"/>
            </a:p>
          </p:txBody>
        </p:sp>
      </p:grp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2A04FC-4E4E-4402-8F13-E7D0F00E19D0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 8"/>
          <p:cNvCxnSpPr/>
          <p:nvPr/>
        </p:nvCxnSpPr>
        <p:spPr>
          <a:xfrm>
            <a:off x="1348237" y="4782971"/>
            <a:ext cx="6515408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83" y="381000"/>
            <a:ext cx="7988791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09452" y="1984248"/>
            <a:ext cx="3901504" cy="4187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24572" y="1984248"/>
            <a:ext cx="3901505" cy="4187952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C8EA50-44D9-4DE2-8418-D8A26DE626A7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>
            <a:off x="1348236" y="1709058"/>
            <a:ext cx="781591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83" y="381000"/>
            <a:ext cx="7988791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7282" y="1828800"/>
            <a:ext cx="3901504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1800" b="0" cap="none" baseline="0">
                <a:solidFill>
                  <a:schemeClr val="tx2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7282" y="2743202"/>
            <a:ext cx="3901504" cy="342582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24572" y="1828800"/>
            <a:ext cx="3901504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1800" b="0" cap="none" baseline="0">
                <a:solidFill>
                  <a:schemeClr val="tx2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24572" y="2743202"/>
            <a:ext cx="3901504" cy="342582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283F88-7620-415B-BEC9-0EF23BCD1045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348236" y="1709058"/>
            <a:ext cx="781591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6C469B-65B3-45EB-BF4E-92E51EA83468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348236" y="1709058"/>
            <a:ext cx="7815910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2598B4-465B-4C74-92AE-ACBBD84D3867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83" y="685802"/>
            <a:ext cx="3344146" cy="1925637"/>
          </a:xfrm>
        </p:spPr>
        <p:txBody>
          <a:bodyPr rtlCol="0" anchor="b">
            <a:noAutofit/>
          </a:bodyPr>
          <a:lstStyle>
            <a:lvl1pPr algn="l">
              <a:lnSpc>
                <a:spcPct val="80000"/>
              </a:lnSpc>
              <a:defRPr sz="3001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2" y="685800"/>
            <a:ext cx="4273074" cy="54864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1237283" y="2895601"/>
            <a:ext cx="3344146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350"/>
              </a:spcBef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6D9C4F-A882-4C56-B787-C151354C8831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>
            <a:off x="1348237" y="2743200"/>
            <a:ext cx="3171262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83" y="685800"/>
            <a:ext cx="3344146" cy="1925638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3001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4897339" y="-50118"/>
            <a:ext cx="5016217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37283" y="2895601"/>
            <a:ext cx="3344146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150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348237" y="2743200"/>
            <a:ext cx="3171262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4A0790-1FF8-44D3-BEDE-D1C19B048D93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39788" y="646114"/>
            <a:ext cx="1486288" cy="5522913"/>
          </a:xfrm>
        </p:spPr>
        <p:txBody>
          <a:bodyPr vert="eaVert"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7282" y="646114"/>
            <a:ext cx="6192863" cy="5522913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F4BD38-7664-49B3-A249-7A4651388C7C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615931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282" y="381000"/>
            <a:ext cx="7988793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37282" y="1981202"/>
            <a:ext cx="7988793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37283" y="6400800"/>
            <a:ext cx="4839563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87001" y="6400800"/>
            <a:ext cx="1258613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/>
                </a:solidFill>
              </a:defRPr>
            </a:lvl1pPr>
          </a:lstStyle>
          <a:p>
            <a:pPr rtl="0"/>
            <a:fld id="{6411240C-6450-4DC3-A196-205BBDBF3763}" type="datetime1">
              <a:rPr lang="ru-RU" smtClean="0"/>
              <a:pPr rtl="0"/>
              <a:t>18.06.2024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59073" y="6400800"/>
            <a:ext cx="867003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/>
                </a:solidFill>
              </a:defRPr>
            </a:lvl1pPr>
          </a:lstStyle>
          <a:p>
            <a:pPr rtl="0"/>
            <a:fld id="{2A013F82-EE5E-44EE-A61D-E31C6657F26F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865711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" y="0"/>
            <a:ext cx="865711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83483" indent="-171496" algn="l" defTabSz="685983" rtl="0" eaLnBrk="1" latinLnBrk="0" hangingPunct="1">
        <a:lnSpc>
          <a:spcPct val="90000"/>
        </a:lnSpc>
        <a:spcBef>
          <a:spcPts val="7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4487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5491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5304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customXml" Target="../ink/ink2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4.xml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customXml" Target="../ink/ink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39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4614" y="3212976"/>
            <a:ext cx="9057456" cy="2142477"/>
          </a:xfrm>
          <a:solidFill>
            <a:schemeClr val="tx1">
              <a:lumMod val="25000"/>
              <a:lumOff val="75000"/>
            </a:schemeClr>
          </a:solidFill>
        </p:spPr>
        <p:txBody>
          <a:bodyPr rtlCol="0">
            <a:noAutofit/>
          </a:bodyPr>
          <a:lstStyle/>
          <a:p>
            <a:pPr algn="ctr"/>
            <a:r>
              <a:rPr lang="ru-RU" sz="4000" b="1" dirty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81000"/>
                    </a:srgbClr>
                  </a:outerShdw>
                </a:effectLst>
              </a:rPr>
              <a:t>ОТЧЕТ </a:t>
            </a:r>
            <a:br>
              <a:rPr lang="ru-RU" sz="4000" b="1" dirty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81000"/>
                    </a:srgbClr>
                  </a:outerShdw>
                </a:effectLst>
              </a:rPr>
            </a:br>
            <a:r>
              <a:rPr lang="ru-RU" sz="4000" b="1" dirty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81000"/>
                    </a:srgbClr>
                  </a:outerShdw>
                </a:effectLst>
              </a:rPr>
              <a:t>об исполнении местного бюджета муниципального образования Бейский </a:t>
            </a:r>
            <a:r>
              <a:rPr lang="ru-RU" sz="4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81000"/>
                    </a:srgbClr>
                  </a:outerShdw>
                </a:effectLst>
              </a:rPr>
              <a:t>район за 2023 год</a:t>
            </a:r>
            <a:endParaRPr lang="ru-RU" sz="4000" b="1" dirty="0">
              <a:ln>
                <a:solidFill>
                  <a:schemeClr val="tx2"/>
                </a:solidFill>
              </a:ln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81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920" y="404664"/>
            <a:ext cx="1060845" cy="1433574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sz="2251" b="1" dirty="0">
                <a:solidFill>
                  <a:schemeClr val="tx1"/>
                </a:solidFill>
              </a:rPr>
              <a:t>Основные параметры по исполнению местного бюджета муниципального образования Бейский район за </a:t>
            </a:r>
            <a:r>
              <a:rPr lang="ru-RU" sz="2251" b="1" dirty="0" smtClean="0">
                <a:solidFill>
                  <a:schemeClr val="tx1"/>
                </a:solidFill>
              </a:rPr>
              <a:t>2023 </a:t>
            </a:r>
            <a:r>
              <a:rPr lang="ru-RU" sz="2251" b="1" dirty="0">
                <a:solidFill>
                  <a:schemeClr val="tx1"/>
                </a:solidFill>
              </a:rPr>
              <a:t>год, тыс.руб.</a:t>
            </a:r>
          </a:p>
        </p:txBody>
      </p:sp>
      <p:graphicFrame>
        <p:nvGraphicFramePr>
          <p:cNvPr id="33" name="Объект 3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474703"/>
              </p:ext>
            </p:extLst>
          </p:nvPr>
        </p:nvGraphicFramePr>
        <p:xfrm>
          <a:off x="632520" y="1600200"/>
          <a:ext cx="8496944" cy="4781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60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237282" y="381000"/>
            <a:ext cx="8324230" cy="1219200"/>
          </a:xfrm>
        </p:spPr>
        <p:txBody>
          <a:bodyPr rtlCol="0"/>
          <a:lstStyle/>
          <a:p>
            <a:pPr algn="ctr" rtl="0"/>
            <a:r>
              <a:rPr lang="ru-RU" b="1" dirty="0" smtClean="0">
                <a:solidFill>
                  <a:schemeClr val="tx1"/>
                </a:solidFill>
              </a:rPr>
              <a:t>Динамика исполнения доходной части местного бюджета за 2022 – 2023 годы, тыс.руб.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 descr="Настраиваемая комбинированная диаграмма с 2 рядами и 1 строкой для 4 категорий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0897970"/>
              </p:ext>
            </p:extLst>
          </p:nvPr>
        </p:nvGraphicFramePr>
        <p:xfrm>
          <a:off x="1523108" y="1916832"/>
          <a:ext cx="760635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90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890" y="332656"/>
            <a:ext cx="7988791" cy="1219200"/>
          </a:xfrm>
        </p:spPr>
        <p:txBody>
          <a:bodyPr rtlCol="0">
            <a:normAutofit/>
          </a:bodyPr>
          <a:lstStyle/>
          <a:p>
            <a:pPr algn="ctr" rtl="0"/>
            <a:r>
              <a:rPr lang="ru-RU" dirty="0" smtClean="0">
                <a:solidFill>
                  <a:srgbClr val="002060"/>
                </a:solidFill>
              </a:rPr>
              <a:t>Исполнение местного бюджета по основным видам собственных доходов в 2023 году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12869727"/>
              </p:ext>
            </p:extLst>
          </p:nvPr>
        </p:nvGraphicFramePr>
        <p:xfrm>
          <a:off x="560512" y="1844822"/>
          <a:ext cx="8928991" cy="468052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356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1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39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показателя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Утверждено, </a:t>
                      </a:r>
                      <a:r>
                        <a:rPr lang="ru-RU" sz="1100" dirty="0" err="1" smtClean="0">
                          <a:effectLst/>
                        </a:rPr>
                        <a:t>млн.руб</a:t>
                      </a:r>
                      <a:r>
                        <a:rPr lang="ru-RU" sz="1100" dirty="0" smtClean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Исполнено,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</a:rPr>
                        <a:t>млн.руб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исполнения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Налог </a:t>
                      </a:r>
                      <a:r>
                        <a:rPr lang="ru-RU" sz="1400" b="0" dirty="0">
                          <a:effectLst/>
                        </a:rPr>
                        <a:t>на доходы физических лиц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170,5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101,4%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Акцизы </a:t>
                      </a:r>
                      <a:r>
                        <a:rPr lang="ru-RU" sz="1400" b="0" dirty="0">
                          <a:effectLst/>
                        </a:rPr>
                        <a:t>по подакцизным товарам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108,0%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Налог </a:t>
                      </a:r>
                      <a:r>
                        <a:rPr lang="ru-RU" sz="1400" b="0" dirty="0">
                          <a:effectLst/>
                        </a:rPr>
                        <a:t>на совокупный доход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82,7%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Налоги </a:t>
                      </a:r>
                      <a:r>
                        <a:rPr lang="ru-RU" sz="1400" b="0" dirty="0">
                          <a:effectLst/>
                        </a:rPr>
                        <a:t>на имущество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19,5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19,7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101,2%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Государственная </a:t>
                      </a:r>
                      <a:r>
                        <a:rPr lang="ru-RU" sz="1400" b="0" dirty="0">
                          <a:effectLst/>
                        </a:rPr>
                        <a:t>пошлина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2,1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2,14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102,5%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9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Доходы </a:t>
                      </a:r>
                      <a:r>
                        <a:rPr lang="ru-RU" sz="1400" b="1" dirty="0">
                          <a:effectLst/>
                        </a:rPr>
                        <a:t>от использования имущества, находящегося в муниципальной собственности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226,1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85,3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37,7%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9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Платежи </a:t>
                      </a:r>
                      <a:r>
                        <a:rPr lang="ru-RU" sz="1400" b="0" dirty="0">
                          <a:effectLst/>
                        </a:rPr>
                        <a:t>при пользовании природными ресурсами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1,8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96,3%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2,77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99,3%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Штрафы</a:t>
                      </a:r>
                      <a:r>
                        <a:rPr lang="ru-RU" sz="1400" b="0" dirty="0">
                          <a:effectLst/>
                        </a:rPr>
                        <a:t>, санкции, возмещение ущерба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1,65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1,71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103,7%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64" marR="39364" marT="0" marB="0">
                    <a:gradFill>
                      <a:gsLst>
                        <a:gs pos="0">
                          <a:schemeClr val="bg1"/>
                        </a:gs>
                        <a:gs pos="74000">
                          <a:schemeClr val="accent5">
                            <a:lumMod val="20000"/>
                            <a:lumOff val="80000"/>
                          </a:schemeClr>
                        </a:gs>
                        <a:gs pos="83000">
                          <a:srgbClr val="9FD812"/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59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817825" y="1861964"/>
            <a:ext cx="3096344" cy="24311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8857" y="548681"/>
            <a:ext cx="7374269" cy="1152128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b="1" dirty="0" smtClean="0">
                <a:solidFill>
                  <a:schemeClr val="tx1"/>
                </a:solidFill>
              </a:rPr>
              <a:t>Динамика основных </a:t>
            </a:r>
            <a:r>
              <a:rPr lang="ru-RU" b="1" dirty="0" err="1" smtClean="0">
                <a:solidFill>
                  <a:schemeClr val="tx1"/>
                </a:solidFill>
              </a:rPr>
              <a:t>бюджетообразующих</a:t>
            </a:r>
            <a:r>
              <a:rPr lang="ru-RU" b="1" dirty="0" smtClean="0">
                <a:solidFill>
                  <a:schemeClr val="tx1"/>
                </a:solidFill>
              </a:rPr>
              <a:t> источников собственных доходов местного бюджета за 2022 – 2023 годы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24117691"/>
              </p:ext>
            </p:extLst>
          </p:nvPr>
        </p:nvGraphicFramePr>
        <p:xfrm>
          <a:off x="1511016" y="2187781"/>
          <a:ext cx="3744019" cy="1995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374912" y="1960858"/>
            <a:ext cx="2016224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НДФЛ</a:t>
            </a:r>
          </a:p>
        </p:txBody>
      </p:sp>
      <p:graphicFrame>
        <p:nvGraphicFramePr>
          <p:cNvPr id="1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40564850"/>
              </p:ext>
            </p:extLst>
          </p:nvPr>
        </p:nvGraphicFramePr>
        <p:xfrm>
          <a:off x="5136872" y="2227910"/>
          <a:ext cx="3744019" cy="1983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693769" y="1940109"/>
            <a:ext cx="2736304" cy="257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C00000"/>
                </a:solidFill>
              </a:rPr>
              <a:t>Доходы от использования имущества</a:t>
            </a:r>
          </a:p>
        </p:txBody>
      </p:sp>
      <p:graphicFrame>
        <p:nvGraphicFramePr>
          <p:cNvPr id="23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84494422"/>
              </p:ext>
            </p:extLst>
          </p:nvPr>
        </p:nvGraphicFramePr>
        <p:xfrm>
          <a:off x="3442107" y="4637002"/>
          <a:ext cx="3625856" cy="190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064516" y="4410710"/>
            <a:ext cx="280831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70C0"/>
                </a:solidFill>
              </a:rPr>
              <a:t>Доходы от </a:t>
            </a:r>
            <a:r>
              <a:rPr lang="ru-RU" sz="1200" b="1" dirty="0">
                <a:solidFill>
                  <a:srgbClr val="0070C0"/>
                </a:solidFill>
              </a:rPr>
              <a:t>продажи</a:t>
            </a:r>
            <a:r>
              <a:rPr lang="ru-RU" sz="1100" b="1" dirty="0">
                <a:solidFill>
                  <a:srgbClr val="0070C0"/>
                </a:solidFill>
              </a:rPr>
              <a:t> имущества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591798" y="1858564"/>
            <a:ext cx="3033610" cy="24345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76484" y="4383928"/>
            <a:ext cx="3096344" cy="24311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627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6</a:t>
            </a:fld>
            <a:endParaRPr lang="ru-RU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653635518"/>
              </p:ext>
            </p:extLst>
          </p:nvPr>
        </p:nvGraphicFramePr>
        <p:xfrm>
          <a:off x="128464" y="116632"/>
          <a:ext cx="9649072" cy="6696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625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42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366653058"/>
              </p:ext>
            </p:extLst>
          </p:nvPr>
        </p:nvGraphicFramePr>
        <p:xfrm>
          <a:off x="596516" y="188640"/>
          <a:ext cx="8964996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96516" y="5517232"/>
            <a:ext cx="885698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финансовых обязательств по переданным полномочиям в сфере культуры поселениями Бейского района в 2023 году</a:t>
            </a:r>
            <a:endParaRPr lang="ru-RU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46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26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78177265"/>
              </p:ext>
            </p:extLst>
          </p:nvPr>
        </p:nvGraphicFramePr>
        <p:xfrm>
          <a:off x="992560" y="1397000"/>
          <a:ext cx="8640960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72480" y="116632"/>
            <a:ext cx="9505056" cy="1280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>
                  <a:solidFill>
                    <a:schemeClr val="tx2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Средства благотворительности, перечисленные в местный бюджет муниципального образования Бейский район</a:t>
            </a:r>
          </a:p>
          <a:p>
            <a:pPr algn="ctr"/>
            <a:r>
              <a:rPr lang="ru-RU" sz="2400" b="1" dirty="0" smtClean="0">
                <a:ln>
                  <a:solidFill>
                    <a:schemeClr val="tx2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 в 2023 году, тыс.руб</a:t>
            </a:r>
            <a:r>
              <a:rPr lang="ru-RU" sz="2400" b="1" dirty="0">
                <a:ln>
                  <a:solidFill>
                    <a:schemeClr val="tx2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67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918431711"/>
              </p:ext>
            </p:extLst>
          </p:nvPr>
        </p:nvGraphicFramePr>
        <p:xfrm>
          <a:off x="1280592" y="1397000"/>
          <a:ext cx="835292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992560" y="116632"/>
            <a:ext cx="8784976" cy="1280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Исполнение местного бюджета муниципального образования Бейский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район по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разделам классификации расходов, </a:t>
            </a:r>
            <a:r>
              <a:rPr lang="ru-RU" sz="20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млн.руб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strangelo Edessa" panose="03080600000000000000" pitchFamily="66" charset="0"/>
              </a:rPr>
              <a:t>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63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9674" y="188640"/>
            <a:ext cx="8206590" cy="64807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b="1" dirty="0" smtClean="0">
                <a:solidFill>
                  <a:schemeClr val="tx1"/>
                </a:solidFill>
              </a:rPr>
              <a:t>Реализация муниципальных программ в 2023 году, тыс.руб.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10</a:t>
            </a:fld>
            <a:endParaRPr lang="ru-RU" dirty="0"/>
          </a:p>
        </p:txBody>
      </p:sp>
      <p:graphicFrame>
        <p:nvGraphicFramePr>
          <p:cNvPr id="27" name="Объект 2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21024011"/>
              </p:ext>
            </p:extLst>
          </p:nvPr>
        </p:nvGraphicFramePr>
        <p:xfrm>
          <a:off x="200472" y="980728"/>
          <a:ext cx="9433047" cy="569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829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6537" y="548681"/>
            <a:ext cx="8206590" cy="1152128"/>
          </a:xfrm>
        </p:spPr>
        <p:txBody>
          <a:bodyPr rtlCol="0">
            <a:normAutofit/>
          </a:bodyPr>
          <a:lstStyle/>
          <a:p>
            <a:pPr algn="ctr" rtl="0"/>
            <a:r>
              <a:rPr lang="ru-RU" b="1" dirty="0" smtClean="0">
                <a:solidFill>
                  <a:schemeClr val="tx1"/>
                </a:solidFill>
              </a:rPr>
              <a:t>МП «Развитие и совершенствование муниципального образования Бейский район»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39488094"/>
              </p:ext>
            </p:extLst>
          </p:nvPr>
        </p:nvGraphicFramePr>
        <p:xfrm>
          <a:off x="416496" y="1844824"/>
          <a:ext cx="9217024" cy="4684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208584" y="1844824"/>
            <a:ext cx="2450592" cy="17281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4 060,1 </a:t>
            </a:r>
            <a:r>
              <a:rPr lang="ru-RU" sz="1400" b="1" dirty="0" err="1" smtClean="0">
                <a:solidFill>
                  <a:srgbClr val="0070C0"/>
                </a:solidFill>
              </a:rPr>
              <a:t>т.р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1350" dirty="0" smtClean="0">
                <a:solidFill>
                  <a:srgbClr val="0070C0"/>
                </a:solidFill>
              </a:rPr>
              <a:t>Приобретение контейнеров, ликвидация несанкционированных свалок на территориях поселений, обустройство площадки ТКО в </a:t>
            </a:r>
            <a:r>
              <a:rPr lang="ru-RU" sz="1350" dirty="0" err="1" smtClean="0">
                <a:solidFill>
                  <a:srgbClr val="0070C0"/>
                </a:solidFill>
              </a:rPr>
              <a:t>Б.Моноке</a:t>
            </a:r>
            <a:endParaRPr lang="ru-RU" sz="1350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44888" y="1844824"/>
            <a:ext cx="2304256" cy="17281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22 234,6 </a:t>
            </a:r>
            <a:r>
              <a:rPr lang="ru-RU" sz="1400" b="1" dirty="0" err="1" smtClean="0">
                <a:solidFill>
                  <a:srgbClr val="0070C0"/>
                </a:solidFill>
              </a:rPr>
              <a:t>т.р</a:t>
            </a:r>
            <a:r>
              <a:rPr lang="ru-RU" sz="1400" dirty="0" smtClean="0">
                <a:solidFill>
                  <a:srgbClr val="0070C0"/>
                </a:solidFill>
              </a:rPr>
              <a:t>. </a:t>
            </a:r>
          </a:p>
          <a:p>
            <a:pPr algn="ctr"/>
            <a:r>
              <a:rPr lang="ru-RU" sz="1350" dirty="0" smtClean="0">
                <a:solidFill>
                  <a:srgbClr val="0070C0"/>
                </a:solidFill>
              </a:rPr>
              <a:t>Расходы на содержание КУМИ Бейского района, </a:t>
            </a:r>
            <a:endParaRPr lang="ru-RU" sz="1350" dirty="0">
              <a:solidFill>
                <a:srgbClr val="0070C0"/>
              </a:solidFill>
            </a:endParaRPr>
          </a:p>
          <a:p>
            <a:pPr algn="ctr"/>
            <a:r>
              <a:rPr lang="ru-RU" sz="1350" dirty="0" smtClean="0">
                <a:solidFill>
                  <a:srgbClr val="0070C0"/>
                </a:solidFill>
              </a:rPr>
              <a:t>внесение изменений </a:t>
            </a:r>
            <a:r>
              <a:rPr lang="ru-RU" sz="1350" dirty="0">
                <a:solidFill>
                  <a:srgbClr val="0070C0"/>
                </a:solidFill>
              </a:rPr>
              <a:t>в </a:t>
            </a:r>
            <a:r>
              <a:rPr lang="ru-RU" sz="1350" dirty="0" err="1" smtClean="0">
                <a:solidFill>
                  <a:srgbClr val="0070C0"/>
                </a:solidFill>
              </a:rPr>
              <a:t>ген.планы</a:t>
            </a:r>
            <a:r>
              <a:rPr lang="ru-RU" sz="1350" dirty="0" smtClean="0">
                <a:solidFill>
                  <a:srgbClr val="0070C0"/>
                </a:solidFill>
              </a:rPr>
              <a:t> </a:t>
            </a:r>
            <a:r>
              <a:rPr lang="ru-RU" sz="1350" dirty="0">
                <a:solidFill>
                  <a:srgbClr val="0070C0"/>
                </a:solidFill>
              </a:rPr>
              <a:t>и ПЗЗ </a:t>
            </a:r>
            <a:r>
              <a:rPr lang="ru-RU" sz="1350" dirty="0" smtClean="0">
                <a:solidFill>
                  <a:srgbClr val="0070C0"/>
                </a:solidFill>
              </a:rPr>
              <a:t>Бейского и Бондаревского сельсоветов</a:t>
            </a:r>
            <a:endParaRPr lang="ru-RU" sz="1350" dirty="0">
              <a:solidFill>
                <a:srgbClr val="0070C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9734" y="1697605"/>
            <a:ext cx="2467682" cy="21069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31 305,8 </a:t>
            </a:r>
            <a:r>
              <a:rPr lang="ru-RU" sz="1200" b="1" dirty="0">
                <a:solidFill>
                  <a:srgbClr val="0070C0"/>
                </a:solidFill>
              </a:rPr>
              <a:t>т.р</a:t>
            </a:r>
            <a:r>
              <a:rPr lang="ru-RU" sz="1200" dirty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1200" dirty="0" smtClean="0">
                <a:solidFill>
                  <a:srgbClr val="0070C0"/>
                </a:solidFill>
              </a:rPr>
              <a:t>Расходы на содержание Комитета ЖКХ Бейского района, предоставлена субсидия МКП «Сервисный центр»</a:t>
            </a:r>
          </a:p>
          <a:p>
            <a:pPr algn="ctr"/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2521" y="4157337"/>
            <a:ext cx="2772306" cy="17281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2 588,0т.р</a:t>
            </a:r>
            <a:r>
              <a:rPr lang="ru-RU" sz="1400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Платежи по лизингу за приобретение автогрейдера</a:t>
            </a:r>
          </a:p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 за счет средств муниципального дорожного фонда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11</a:t>
            </a:fld>
            <a:endParaRPr lang="ru-R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Рукописный ввод 16"/>
              <p14:cNvContentPartPr/>
              <p14:nvPr/>
            </p14:nvContentPartPr>
            <p14:xfrm>
              <a:off x="4734976" y="2204744"/>
              <a:ext cx="213120" cy="338400"/>
            </p14:xfrm>
          </p:contentPart>
        </mc:Choice>
        <mc:Fallback xmlns="">
          <p:pic>
            <p:nvPicPr>
              <p:cNvPr id="17" name="Рукописный ввод 16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4723096" y="2192864"/>
                <a:ext cx="236880" cy="3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3" name="Рукописный ввод 22"/>
              <p14:cNvContentPartPr/>
              <p14:nvPr/>
            </p14:nvContentPartPr>
            <p14:xfrm>
              <a:off x="3043696" y="6651464"/>
              <a:ext cx="360" cy="12600"/>
            </p14:xfrm>
          </p:contentPart>
        </mc:Choice>
        <mc:Fallback xmlns="">
          <p:pic>
            <p:nvPicPr>
              <p:cNvPr id="23" name="Рукописный ввод 22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3031816" y="6639584"/>
                <a:ext cx="24120" cy="3636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Скругленный прямоугольник 12"/>
          <p:cNvSpPr/>
          <p:nvPr/>
        </p:nvSpPr>
        <p:spPr>
          <a:xfrm>
            <a:off x="5169024" y="4149080"/>
            <a:ext cx="1800199" cy="17281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dirty="0" smtClean="0">
                <a:solidFill>
                  <a:srgbClr val="0070C0"/>
                </a:solidFill>
              </a:rPr>
              <a:t>21 925,0 </a:t>
            </a:r>
            <a:r>
              <a:rPr lang="ru-RU" sz="1400" dirty="0" err="1" smtClean="0">
                <a:solidFill>
                  <a:srgbClr val="0070C0"/>
                </a:solidFill>
              </a:rPr>
              <a:t>т.р</a:t>
            </a:r>
            <a:r>
              <a:rPr lang="ru-RU" sz="1400" dirty="0" smtClean="0">
                <a:solidFill>
                  <a:srgbClr val="0070C0"/>
                </a:solidFill>
              </a:rPr>
              <a:t>. Строительство </a:t>
            </a:r>
            <a:r>
              <a:rPr lang="ru-RU" sz="1400" dirty="0" err="1" smtClean="0">
                <a:solidFill>
                  <a:srgbClr val="0070C0"/>
                </a:solidFill>
              </a:rPr>
              <a:t>наружней</a:t>
            </a:r>
            <a:r>
              <a:rPr lang="ru-RU" sz="1400" dirty="0" smtClean="0">
                <a:solidFill>
                  <a:srgbClr val="0070C0"/>
                </a:solidFill>
              </a:rPr>
              <a:t> сети водопровода в селе </a:t>
            </a:r>
            <a:r>
              <a:rPr lang="ru-RU" sz="1400" dirty="0" err="1" smtClean="0">
                <a:solidFill>
                  <a:srgbClr val="0070C0"/>
                </a:solidFill>
              </a:rPr>
              <a:t>Бондарево</a:t>
            </a:r>
            <a:endParaRPr lang="ru-RU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1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36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84487283"/>
              </p:ext>
            </p:extLst>
          </p:nvPr>
        </p:nvGraphicFramePr>
        <p:xfrm>
          <a:off x="128464" y="116632"/>
          <a:ext cx="9577064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22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8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666865"/>
              </p:ext>
            </p:extLst>
          </p:nvPr>
        </p:nvGraphicFramePr>
        <p:xfrm>
          <a:off x="-87559" y="260648"/>
          <a:ext cx="9505056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54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92938375"/>
              </p:ext>
            </p:extLst>
          </p:nvPr>
        </p:nvGraphicFramePr>
        <p:xfrm>
          <a:off x="1064568" y="2204864"/>
          <a:ext cx="388843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52600" y="2348881"/>
            <a:ext cx="648072" cy="1025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14,0 т.р.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0074" y="3882747"/>
            <a:ext cx="792088" cy="868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394,9 т.р.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208584" y="548680"/>
            <a:ext cx="3744416" cy="1800200"/>
          </a:xfrm>
          <a:prstGeom prst="round2Diag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rgbClr val="FF6600"/>
              </a:gs>
              <a:gs pos="100000">
                <a:srgbClr val="FFFF00"/>
              </a:gs>
            </a:gsLst>
            <a:lin ang="54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МП «Экономическое развитие и повышение инвестиционной привлекательности муниципального образования Бейский район»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70154555"/>
              </p:ext>
            </p:extLst>
          </p:nvPr>
        </p:nvGraphicFramePr>
        <p:xfrm>
          <a:off x="5385048" y="2204827"/>
          <a:ext cx="388843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505224" y="2582242"/>
            <a:ext cx="648072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94646" y="3284984"/>
            <a:ext cx="790926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465,3 т.р.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57056" y="4581129"/>
            <a:ext cx="935523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5 617,9 т.р.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457056" y="548680"/>
            <a:ext cx="3744416" cy="1800200"/>
          </a:xfrm>
          <a:prstGeom prst="round2DiagRect">
            <a:avLst>
              <a:gd name="adj1" fmla="val 0"/>
              <a:gd name="adj2" fmla="val 15844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50000">
                <a:srgbClr val="FF6600"/>
              </a:gs>
              <a:gs pos="100000">
                <a:srgbClr val="FFFF00"/>
              </a:gs>
            </a:gsLst>
            <a:lin ang="54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МП «Обеспечение общественного порядка и противодействие преступности в муниципальном образовании Бейский район»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14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80074" y="5189740"/>
            <a:ext cx="920598" cy="868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1 469,1 т.р.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6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16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12282451"/>
              </p:ext>
            </p:extLst>
          </p:nvPr>
        </p:nvGraphicFramePr>
        <p:xfrm>
          <a:off x="200472" y="188640"/>
          <a:ext cx="9705528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6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34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8979423"/>
              </p:ext>
            </p:extLst>
          </p:nvPr>
        </p:nvGraphicFramePr>
        <p:xfrm>
          <a:off x="200472" y="116632"/>
          <a:ext cx="9505056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2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632520" y="116632"/>
            <a:ext cx="8640960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 мероприятия в области образования в 2023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году</a:t>
            </a:r>
            <a:endParaRPr lang="ru-RU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2116688"/>
              </p:ext>
            </p:extLst>
          </p:nvPr>
        </p:nvGraphicFramePr>
        <p:xfrm>
          <a:off x="272480" y="980728"/>
          <a:ext cx="936104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58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31000"/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Шеврон 4"/>
          <p:cNvSpPr/>
          <p:nvPr/>
        </p:nvSpPr>
        <p:spPr>
          <a:xfrm>
            <a:off x="8133304" y="6258688"/>
            <a:ext cx="623122" cy="493132"/>
          </a:xfrm>
          <a:prstGeom prst="chevron">
            <a:avLst>
              <a:gd name="adj" fmla="val 70610"/>
            </a:avLst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1">
            <a:schemeClr val="accent4">
              <a:hueOff val="-5172142"/>
              <a:satOff val="25221"/>
              <a:lumOff val="-11841"/>
              <a:alphaOff val="0"/>
            </a:schemeClr>
          </a:lnRef>
          <a:fillRef idx="3">
            <a:schemeClr val="accent4">
              <a:hueOff val="-5172142"/>
              <a:satOff val="25221"/>
              <a:lumOff val="-11841"/>
              <a:alphaOff val="0"/>
            </a:schemeClr>
          </a:fillRef>
          <a:effectRef idx="2">
            <a:schemeClr val="accent4">
              <a:hueOff val="-5172142"/>
              <a:satOff val="25221"/>
              <a:lumOff val="-11841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35726" y="126696"/>
            <a:ext cx="7988791" cy="8877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МП «Социальная поддержка граждан Бейского района»</a:t>
            </a:r>
            <a:b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87008725"/>
              </p:ext>
            </p:extLst>
          </p:nvPr>
        </p:nvGraphicFramePr>
        <p:xfrm>
          <a:off x="-424555" y="686294"/>
          <a:ext cx="9649072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18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499661"/>
              </p:ext>
            </p:extLst>
          </p:nvPr>
        </p:nvGraphicFramePr>
        <p:xfrm>
          <a:off x="2432720" y="692696"/>
          <a:ext cx="7344817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28464" y="4653136"/>
            <a:ext cx="2592288" cy="1991167"/>
          </a:xfr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>
            <a:normAutofit/>
          </a:bodyPr>
          <a:lstStyle/>
          <a:p>
            <a:pPr algn="ctr" rtl="0"/>
            <a:r>
              <a:rPr lang="ru-RU" sz="1800" b="1" dirty="0" smtClean="0"/>
              <a:t>Непрограммные расходы местного бюджета муниципального образования Бейский район в 2023 году, тыс.руб.</a:t>
            </a:r>
            <a:endParaRPr lang="ru-RU" sz="18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5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2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20</a:t>
            </a:fld>
            <a:endParaRPr lang="ru-RU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416438"/>
              </p:ext>
            </p:extLst>
          </p:nvPr>
        </p:nvGraphicFramePr>
        <p:xfrm>
          <a:off x="216000" y="180000"/>
          <a:ext cx="9361040" cy="6488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4400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1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2720" y="908720"/>
            <a:ext cx="5328591" cy="3384376"/>
          </a:xfrm>
        </p:spPr>
        <p:txBody>
          <a:bodyPr rtlCol="0">
            <a:noAutofit/>
          </a:bodyPr>
          <a:lstStyle/>
          <a:p>
            <a:pPr algn="ctr" rtl="0"/>
            <a: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  <a:t>БЛАГОДАРЮ</a:t>
            </a:r>
            <a:b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</a:br>
            <a: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  <a:t> </a:t>
            </a:r>
            <a:b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</a:br>
            <a: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  <a:t>ЗА</a:t>
            </a:r>
            <a:b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</a:br>
            <a: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  <a:t/>
            </a:r>
            <a:b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</a:br>
            <a:r>
              <a:rPr lang="ru-RU" sz="5000" b="1" dirty="0" smtClean="0">
                <a:ln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SimSun" panose="02010600030101010101" pitchFamily="2" charset="-122"/>
                <a:cs typeface="Shonar Bangla" panose="020B0502040204020203" pitchFamily="34" charset="0"/>
              </a:rPr>
              <a:t> ВНИМАНИЕ!</a:t>
            </a:r>
            <a:endParaRPr lang="ru-RU" sz="5000" b="1" dirty="0">
              <a:ln>
                <a:solidFill>
                  <a:schemeClr val="tx2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SimSun" panose="02010600030101010101" pitchFamily="2" charset="-122"/>
              <a:cs typeface="Shonar Bangla" panose="020B0502040204020203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A013F82-EE5E-44EE-A61D-E31C6657F26F}" type="slidenum">
              <a:rPr lang="ru-RU" smtClean="0"/>
              <a:pPr rtl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306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Символы валюты 16 х 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334_TF02895262.potx" id="{8018B1F9-81B5-4736-9819-87B4F48960AB}" vid="{85445682-D568-4F31-8ABA-381B565BAEE1}"/>
    </a:ext>
  </a:extLst>
</a:theme>
</file>

<file path=ppt/theme/theme2.xml><?xml version="1.0" encoding="utf-8"?>
<a:theme xmlns:a="http://schemas.openxmlformats.org/drawingml/2006/main" name="Тема Offic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24858</TotalTime>
  <Words>1205</Words>
  <Application>Microsoft Office PowerPoint</Application>
  <PresentationFormat>Лист A4 (210x297 мм)</PresentationFormat>
  <Paragraphs>235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SimSun</vt:lpstr>
      <vt:lpstr>Arial</vt:lpstr>
      <vt:lpstr>Arial Black</vt:lpstr>
      <vt:lpstr>Cambria</vt:lpstr>
      <vt:lpstr>Estrangelo Edessa</vt:lpstr>
      <vt:lpstr>Shonar Bangla</vt:lpstr>
      <vt:lpstr>Times New Roman</vt:lpstr>
      <vt:lpstr>Символы валюты 16 х 9</vt:lpstr>
      <vt:lpstr>ОТЧЕТ  об исполнении местного бюджета муниципального образования Бейский район за 2023 год</vt:lpstr>
      <vt:lpstr>Основные параметры по исполнению местного бюджета муниципального образования Бейский район за 2023 год, тыс.руб.</vt:lpstr>
      <vt:lpstr>Динамика исполнения доходной части местного бюджета за 2022 – 2023 годы, тыс.руб.</vt:lpstr>
      <vt:lpstr>Исполнение местного бюджета по основным видам собственных доходов в 2023 году</vt:lpstr>
      <vt:lpstr>Динамика основных бюджетообразующих источников собственных доходов местного бюджета за 2022 – 2023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муниципальных программ в 2023 году, тыс.руб.</vt:lpstr>
      <vt:lpstr>МП «Развитие и совершенствование муниципального образования Бейский район»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МП «Социальная поддержка граждан Бейского района» </vt:lpstr>
      <vt:lpstr>Презентация PowerPoint</vt:lpstr>
      <vt:lpstr>Презентация PowerPoint</vt:lpstr>
      <vt:lpstr>БЛАГОДАРЮ   ЗА  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об исполнении местного бюджета муниципального образования Бейский район за 2020 год</dc:title>
  <dc:creator>Пользователь-1</dc:creator>
  <cp:lastModifiedBy>БаузерОВ</cp:lastModifiedBy>
  <cp:revision>269</cp:revision>
  <cp:lastPrinted>2024-06-18T06:33:29Z</cp:lastPrinted>
  <dcterms:created xsi:type="dcterms:W3CDTF">2021-04-20T09:17:43Z</dcterms:created>
  <dcterms:modified xsi:type="dcterms:W3CDTF">2024-06-18T07:20:13Z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